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2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276350" y="1092200"/>
            <a:ext cx="4797425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8238" y="5407025"/>
            <a:ext cx="5081587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637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367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27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DFD802-CAE6-4DCC-810C-4AA97E781F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0877F1-E16E-4F11-9834-19C2219C8E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A2DAE8-2B1C-43C0-87F7-3A48EAEA27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9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9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6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253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2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7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5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26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C8E7E6-C2F9-4F39-A0E3-980A961D87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4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44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3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462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462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12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583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8AE63E-9F7A-48C5-9CF8-C7B6C5E073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A7D6D7-DDF3-48A9-A9EC-D500044818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80EB8-05DB-4A2A-A86E-9E5E046A7D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9E5701-0A25-4958-83C1-B5E53F0D45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9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21DE50-1EED-4D1C-9E7B-99C07BD793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A68C29-AAD3-44F9-8175-537A27F01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BF0EA0-A7C1-480E-9B24-B1307FE884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2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0299576-1AC0-4B17-B845-261811D806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00000">
              <a:srgbClr val="00008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0" y="0"/>
            <a:ext cx="5219700" cy="1017588"/>
          </a:xfrm>
          <a:custGeom>
            <a:avLst/>
            <a:gdLst>
              <a:gd name="T0" fmla="*/ 0 w 14498"/>
              <a:gd name="T1" fmla="*/ 0 h 2828"/>
              <a:gd name="T2" fmla="*/ 0 w 14498"/>
              <a:gd name="T3" fmla="*/ 1236 h 2828"/>
              <a:gd name="T4" fmla="*/ 706 w 14498"/>
              <a:gd name="T5" fmla="*/ 1631 h 2828"/>
              <a:gd name="T6" fmla="*/ 1407 w 14498"/>
              <a:gd name="T7" fmla="*/ 1935 h 2828"/>
              <a:gd name="T8" fmla="*/ 2157 w 14498"/>
              <a:gd name="T9" fmla="*/ 2197 h 2828"/>
              <a:gd name="T10" fmla="*/ 2943 w 14498"/>
              <a:gd name="T11" fmla="*/ 2418 h 2828"/>
              <a:gd name="T12" fmla="*/ 3767 w 14498"/>
              <a:gd name="T13" fmla="*/ 2593 h 2828"/>
              <a:gd name="T14" fmla="*/ 4625 w 14498"/>
              <a:gd name="T15" fmla="*/ 2721 h 2828"/>
              <a:gd name="T16" fmla="*/ 5510 w 14498"/>
              <a:gd name="T17" fmla="*/ 2801 h 2828"/>
              <a:gd name="T18" fmla="*/ 6417 w 14498"/>
              <a:gd name="T19" fmla="*/ 2827 h 2828"/>
              <a:gd name="T20" fmla="*/ 7329 w 14498"/>
              <a:gd name="T21" fmla="*/ 2801 h 2828"/>
              <a:gd name="T22" fmla="*/ 8215 w 14498"/>
              <a:gd name="T23" fmla="*/ 2721 h 2828"/>
              <a:gd name="T24" fmla="*/ 9072 w 14498"/>
              <a:gd name="T25" fmla="*/ 2593 h 2828"/>
              <a:gd name="T26" fmla="*/ 9895 w 14498"/>
              <a:gd name="T27" fmla="*/ 2418 h 2828"/>
              <a:gd name="T28" fmla="*/ 10684 w 14498"/>
              <a:gd name="T29" fmla="*/ 2197 h 2828"/>
              <a:gd name="T30" fmla="*/ 11432 w 14498"/>
              <a:gd name="T31" fmla="*/ 1935 h 2828"/>
              <a:gd name="T32" fmla="*/ 12136 w 14498"/>
              <a:gd name="T33" fmla="*/ 1631 h 2828"/>
              <a:gd name="T34" fmla="*/ 12788 w 14498"/>
              <a:gd name="T35" fmla="*/ 1293 h 2828"/>
              <a:gd name="T36" fmla="*/ 13392 w 14498"/>
              <a:gd name="T37" fmla="*/ 920 h 2828"/>
              <a:gd name="T38" fmla="*/ 13940 w 14498"/>
              <a:gd name="T39" fmla="*/ 513 h 2828"/>
              <a:gd name="T40" fmla="*/ 14429 w 14498"/>
              <a:gd name="T41" fmla="*/ 78 h 2828"/>
              <a:gd name="T42" fmla="*/ 14497 w 14498"/>
              <a:gd name="T43" fmla="*/ 0 h 2828"/>
              <a:gd name="T44" fmla="*/ 0 w 14498"/>
              <a:gd name="T45" fmla="*/ 0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98" h="2828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path path="rect">
              <a:fillToRect l="70000" t="50000" r="3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5402263"/>
            <a:ext cx="10080625" cy="2157412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 noChangeArrowheads="1"/>
          </p:cNvSpPr>
          <p:nvPr/>
        </p:nvSpPr>
        <p:spPr bwMode="auto">
          <a:xfrm>
            <a:off x="-33338" y="6459538"/>
            <a:ext cx="5240338" cy="1101725"/>
          </a:xfrm>
          <a:custGeom>
            <a:avLst/>
            <a:gdLst>
              <a:gd name="T0" fmla="*/ 93 w 14555"/>
              <a:gd name="T1" fmla="*/ 3059 h 3060"/>
              <a:gd name="T2" fmla="*/ 93 w 14555"/>
              <a:gd name="T3" fmla="*/ 2102 h 3060"/>
              <a:gd name="T4" fmla="*/ 0 w 14555"/>
              <a:gd name="T5" fmla="*/ 2065 h 3060"/>
              <a:gd name="T6" fmla="*/ 586 w 14555"/>
              <a:gd name="T7" fmla="*/ 1659 h 3060"/>
              <a:gd name="T8" fmla="*/ 1219 w 14555"/>
              <a:gd name="T9" fmla="*/ 1291 h 3060"/>
              <a:gd name="T10" fmla="*/ 1898 w 14555"/>
              <a:gd name="T11" fmla="*/ 964 h 3060"/>
              <a:gd name="T12" fmla="*/ 2620 w 14555"/>
              <a:gd name="T13" fmla="*/ 680 h 3060"/>
              <a:gd name="T14" fmla="*/ 3383 w 14555"/>
              <a:gd name="T15" fmla="*/ 441 h 3060"/>
              <a:gd name="T16" fmla="*/ 4180 w 14555"/>
              <a:gd name="T17" fmla="*/ 252 h 3060"/>
              <a:gd name="T18" fmla="*/ 5008 w 14555"/>
              <a:gd name="T19" fmla="*/ 112 h 3060"/>
              <a:gd name="T20" fmla="*/ 5864 w 14555"/>
              <a:gd name="T21" fmla="*/ 29 h 3060"/>
              <a:gd name="T22" fmla="*/ 6745 w 14555"/>
              <a:gd name="T23" fmla="*/ 0 h 3060"/>
              <a:gd name="T24" fmla="*/ 7625 w 14555"/>
              <a:gd name="T25" fmla="*/ 29 h 3060"/>
              <a:gd name="T26" fmla="*/ 8479 w 14555"/>
              <a:gd name="T27" fmla="*/ 112 h 3060"/>
              <a:gd name="T28" fmla="*/ 9308 w 14555"/>
              <a:gd name="T29" fmla="*/ 252 h 3060"/>
              <a:gd name="T30" fmla="*/ 10104 w 14555"/>
              <a:gd name="T31" fmla="*/ 441 h 3060"/>
              <a:gd name="T32" fmla="*/ 10868 w 14555"/>
              <a:gd name="T33" fmla="*/ 680 h 3060"/>
              <a:gd name="T34" fmla="*/ 11590 w 14555"/>
              <a:gd name="T35" fmla="*/ 964 h 3060"/>
              <a:gd name="T36" fmla="*/ 12269 w 14555"/>
              <a:gd name="T37" fmla="*/ 1291 h 3060"/>
              <a:gd name="T38" fmla="*/ 12902 w 14555"/>
              <a:gd name="T39" fmla="*/ 1659 h 3060"/>
              <a:gd name="T40" fmla="*/ 13487 w 14555"/>
              <a:gd name="T41" fmla="*/ 2065 h 3060"/>
              <a:gd name="T42" fmla="*/ 14018 w 14555"/>
              <a:gd name="T43" fmla="*/ 2504 h 3060"/>
              <a:gd name="T44" fmla="*/ 14489 w 14555"/>
              <a:gd name="T45" fmla="*/ 2976 h 3060"/>
              <a:gd name="T46" fmla="*/ 14554 w 14555"/>
              <a:gd name="T47" fmla="*/ 3059 h 3060"/>
              <a:gd name="T48" fmla="*/ 93 w 14555"/>
              <a:gd name="T49" fmla="*/ 3059 h 3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55" h="306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 rotWithShape="0">
            <a:gsLst>
              <a:gs pos="0">
                <a:srgbClr val="2300DC"/>
              </a:gs>
              <a:gs pos="100000">
                <a:srgbClr val="000080">
                  <a:alpha val="50000"/>
                </a:srgbClr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1576388"/>
            <a:ext cx="10080625" cy="4276726"/>
          </a:xfrm>
          <a:ln/>
        </p:spPr>
        <p:txBody>
          <a:bodyPr tIns="604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9600" b="1"/>
              <a:t>Балет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079500"/>
            <a:ext cx="86391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0"/>
            <a:ext cx="70199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82613"/>
            <a:ext cx="8607425" cy="1350962"/>
          </a:xfrm>
          <a:ln/>
        </p:spPr>
        <p:txBody>
          <a:bodyPr tIns="604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9600" b="1"/>
              <a:t>Па-де-де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9388" y="1585913"/>
            <a:ext cx="9720262" cy="601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580" rIns="0" bIns="0" anchor="ctr"/>
          <a:lstStyle/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6600" b="1"/>
              <a:t>1. Антре — выход;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6600" b="1"/>
              <a:t>2. Адажио — медленный танец;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6600" b="1"/>
              <a:t>3. Аллегро — вариации;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6600" b="1"/>
              <a:t>4. Кода — общий танец, финал.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-1587500" y="1708150"/>
            <a:ext cx="8607425" cy="1171575"/>
          </a:xfrm>
          <a:ln/>
        </p:spPr>
        <p:txBody>
          <a:bodyPr tIns="340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 b="1"/>
              <a:t>П.И. Чайковский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9388" y="2146300"/>
            <a:ext cx="5219700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720" rIns="0" bIns="0" anchor="ctr"/>
          <a:lstStyle/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4400"/>
              <a:t> </a:t>
            </a:r>
            <a:r>
              <a:rPr lang="ru-RU" sz="4800" b="1"/>
              <a:t>Балеты: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4800" b="1"/>
              <a:t>- Спящая красавица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4800" b="1"/>
              <a:t> - Лебединое озеро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4800" b="1"/>
              <a:t> - Щелкунчик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79500"/>
            <a:ext cx="4476750" cy="57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59792" y="639763"/>
            <a:ext cx="9289031" cy="1238250"/>
          </a:xfrm>
          <a:ln/>
        </p:spPr>
        <p:txBody>
          <a:bodyPr tIns="277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/>
              <a:t>С/М П.И. Чайковский «Па-де-де» из балета «Щелкунчик»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3768" y="1830388"/>
            <a:ext cx="9793088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580" rIns="0" bIns="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7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Кульминация</a:t>
            </a:r>
            <a:r>
              <a:rPr lang="ru-RU" sz="6000" b="1" dirty="0"/>
              <a:t> — момент наивысшего напряжения.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9763"/>
            <a:ext cx="8607425" cy="1238250"/>
          </a:xfrm>
          <a:ln/>
        </p:spPr>
        <p:txBody>
          <a:bodyPr tIns="27720"/>
          <a:lstStyle/>
          <a:p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46300"/>
            <a:ext cx="860742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 anchor="ctr"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49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0" y="0"/>
            <a:ext cx="10080625" cy="7046913"/>
          </a:xfrm>
          <a:ln/>
        </p:spPr>
        <p:txBody>
          <a:bodyPr tIns="604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9600" b="1"/>
              <a:t>Родина балета — Италия (ballo — танцую).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9600" b="1"/>
              <a:t>Балету около 500 лет.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0"/>
            <a:ext cx="611981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-360363" y="179388"/>
            <a:ext cx="10439401" cy="7456487"/>
          </a:xfrm>
          <a:ln/>
        </p:spPr>
        <p:txBody>
          <a:bodyPr tIns="504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8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</a:t>
            </a:r>
            <a:r>
              <a:rPr lang="ru-RU" sz="8000" b="1" dirty="0"/>
              <a:t> — движение в балете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8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Пуанты</a:t>
            </a:r>
            <a:r>
              <a:rPr lang="ru-RU" sz="8000" b="1" dirty="0"/>
              <a:t> (точка) — обувь балерины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8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Пачка</a:t>
            </a:r>
            <a:r>
              <a:rPr lang="ru-RU" sz="8000" b="1" dirty="0"/>
              <a:t> — юбочка балерины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0"/>
            <a:ext cx="558006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720725" y="-50800"/>
            <a:ext cx="10080625" cy="7094538"/>
          </a:xfrm>
          <a:ln/>
        </p:spPr>
        <p:txBody>
          <a:bodyPr tIns="45360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7200" b="1" u="sng"/>
              <a:t>Балерина</a:t>
            </a:r>
            <a:r>
              <a:rPr lang="ru-RU" sz="7200" b="1"/>
              <a:t> — исполнительница женской партии в балете</a:t>
            </a: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7200" b="1"/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7200" b="1" u="sng"/>
              <a:t>Прима-балерина</a:t>
            </a:r>
            <a:r>
              <a:rPr lang="ru-RU" sz="7200" b="1"/>
              <a:t> — ведущая танцовщица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9763"/>
            <a:ext cx="8607425" cy="1238250"/>
          </a:xfrm>
          <a:ln/>
        </p:spPr>
        <p:txBody>
          <a:bodyPr tIns="27720"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46300"/>
            <a:ext cx="860742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 anchor="ctr"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079038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512286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0" y="0"/>
            <a:ext cx="10080625" cy="7559675"/>
          </a:xfrm>
          <a:ln/>
        </p:spPr>
        <p:txBody>
          <a:bodyPr tIns="4536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7200" b="1" u="sng"/>
              <a:t>Артист</a:t>
            </a:r>
            <a:r>
              <a:rPr lang="ru-RU" sz="7200" b="1"/>
              <a:t> или </a:t>
            </a:r>
            <a:r>
              <a:rPr lang="ru-RU" sz="7200" b="1" u="sng"/>
              <a:t>танцовщик</a:t>
            </a:r>
            <a:r>
              <a:rPr lang="ru-RU" sz="7200" b="1"/>
              <a:t> — исполнитель мужской партии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7200" b="1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7200" b="1" u="sng"/>
              <a:t>Па-де-де</a:t>
            </a:r>
            <a:r>
              <a:rPr lang="ru-RU" sz="7200" b="1"/>
              <a:t> — дуэтный танец главных героев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540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лет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балет1</Template>
  <TotalTime>2</TotalTime>
  <Words>118</Words>
  <Application>Microsoft Office PowerPoint</Application>
  <PresentationFormat>Произвольный</PresentationFormat>
  <Paragraphs>24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SimSun</vt:lpstr>
      <vt:lpstr>ＭＳ Ｐ明朝</vt:lpstr>
      <vt:lpstr>Lucida Sans Unicode</vt:lpstr>
      <vt:lpstr>балет1</vt:lpstr>
      <vt:lpstr>Тема Office</vt:lpstr>
      <vt:lpstr>Балет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Па-де-де</vt:lpstr>
      <vt:lpstr>П.И. Чайковский</vt:lpstr>
      <vt:lpstr>С/М П.И. Чайковский «Па-де-де» из балета «Щелкунчик»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</dc:title>
  <dc:creator>USR</dc:creator>
  <cp:lastModifiedBy>USR</cp:lastModifiedBy>
  <cp:revision>1</cp:revision>
  <cp:lastPrinted>1601-01-01T00:00:00Z</cp:lastPrinted>
  <dcterms:created xsi:type="dcterms:W3CDTF">2023-11-12T14:36:01Z</dcterms:created>
  <dcterms:modified xsi:type="dcterms:W3CDTF">2023-11-12T14:38:34Z</dcterms:modified>
</cp:coreProperties>
</file>