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Sytchev" userId="bfe787adbcb130b6" providerId="LiveId" clId="{DA9236BB-AA6D-4EF3-A0B1-194C81C4F52E}"/>
    <pc:docChg chg="addSld modSld">
      <pc:chgData name="Igor Sytchev" userId="bfe787adbcb130b6" providerId="LiveId" clId="{DA9236BB-AA6D-4EF3-A0B1-194C81C4F52E}" dt="2026-01-03T04:43:56.897" v="3" actId="962"/>
      <pc:docMkLst>
        <pc:docMk/>
      </pc:docMkLst>
      <pc:sldChg chg="addSp modSp new mod">
        <pc:chgData name="Igor Sytchev" userId="bfe787adbcb130b6" providerId="LiveId" clId="{DA9236BB-AA6D-4EF3-A0B1-194C81C4F52E}" dt="2026-01-03T04:43:56.897" v="3" actId="962"/>
        <pc:sldMkLst>
          <pc:docMk/>
          <pc:sldMk cId="1505828667" sldId="268"/>
        </pc:sldMkLst>
        <pc:picChg chg="add mod">
          <ac:chgData name="Igor Sytchev" userId="bfe787adbcb130b6" providerId="LiveId" clId="{DA9236BB-AA6D-4EF3-A0B1-194C81C4F52E}" dt="2026-01-03T04:43:56.897" v="3" actId="962"/>
          <ac:picMkLst>
            <pc:docMk/>
            <pc:sldMk cId="1505828667" sldId="268"/>
            <ac:picMk id="3" creationId="{AB0BC2E9-27F9-4837-3C9F-85B1385DBF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E2F4-59B4-459C-A17B-D980A9EEC910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2569-0AE2-4DDA-B6D8-FCC8E22A4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5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E2F4-59B4-459C-A17B-D980A9EEC910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2569-0AE2-4DDA-B6D8-FCC8E22A4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5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855E2F4-59B4-459C-A17B-D980A9EEC910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4D82569-0AE2-4DDA-B6D8-FCC8E22A4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4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E2F4-59B4-459C-A17B-D980A9EEC910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2569-0AE2-4DDA-B6D8-FCC8E22A4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1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55E2F4-59B4-459C-A17B-D980A9EEC910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D82569-0AE2-4DDA-B6D8-FCC8E22A4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58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E2F4-59B4-459C-A17B-D980A9EEC910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2569-0AE2-4DDA-B6D8-FCC8E22A4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2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E2F4-59B4-459C-A17B-D980A9EEC910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2569-0AE2-4DDA-B6D8-FCC8E22A4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1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E2F4-59B4-459C-A17B-D980A9EEC910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2569-0AE2-4DDA-B6D8-FCC8E22A4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E2F4-59B4-459C-A17B-D980A9EEC910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2569-0AE2-4DDA-B6D8-FCC8E22A4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E2F4-59B4-459C-A17B-D980A9EEC910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2569-0AE2-4DDA-B6D8-FCC8E22A4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7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E2F4-59B4-459C-A17B-D980A9EEC910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2569-0AE2-4DDA-B6D8-FCC8E22A4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0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855E2F4-59B4-459C-A17B-D980A9EEC910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4D82569-0AE2-4DDA-B6D8-FCC8E22A4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04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B92D0-9C26-481C-F3EF-DB1D919E4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Фотоальбом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8B39AB-0D8D-0EF0-F476-E77A1A5904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Оформление группы «Почемучки» к Новому году</a:t>
            </a:r>
          </a:p>
          <a:p>
            <a:r>
              <a:rPr lang="ru-RU" dirty="0"/>
              <a:t>По мотивам сказки Г. Х. Андерсена «Снежная королева»</a:t>
            </a:r>
          </a:p>
        </p:txBody>
      </p:sp>
    </p:spTree>
    <p:extLst>
      <p:ext uri="{BB962C8B-B14F-4D97-AF65-F5344CB8AC3E}">
        <p14:creationId xmlns:p14="http://schemas.microsoft.com/office/powerpoint/2010/main" val="225605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дежда, Человеческое лицо, в помещении, свадеб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3C3A26AE-F293-D3C2-1B17-81CD9813F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8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дежда, Человеческое лицо, человек, шапочка&#10;&#10;Автоматически созданное описание">
            <a:extLst>
              <a:ext uri="{FF2B5EF4-FFF2-40B4-BE49-F238E27FC236}">
                <a16:creationId xmlns:a16="http://schemas.microsoft.com/office/drawing/2014/main" id="{ACECF3AB-72F4-9C3C-CD7D-931C74E87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3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ческое лицо, человек, в помещении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9E466969-133D-B1A6-10D3-B1EFDC99F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Модный аксессуар, Человеческое лицо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B0BC2E9-27F9-4837-3C9F-85B1385D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2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 помещении, дизайн интерьера, рождественская елка, рождество&#10;&#10;Автоматически созданное описание">
            <a:extLst>
              <a:ext uri="{FF2B5EF4-FFF2-40B4-BE49-F238E27FC236}">
                <a16:creationId xmlns:a16="http://schemas.microsoft.com/office/drawing/2014/main" id="{6A522E97-F496-4925-7DF2-D20439D48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2" y="0"/>
            <a:ext cx="9153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6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ождественская елка, в помещении, дизайн интерьера, рождественские украшения&#10;&#10;Автоматически созданное описание">
            <a:extLst>
              <a:ext uri="{FF2B5EF4-FFF2-40B4-BE49-F238E27FC236}">
                <a16:creationId xmlns:a16="http://schemas.microsoft.com/office/drawing/2014/main" id="{BE0CD85B-514A-639B-8754-E70BD0451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5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 помещении, полка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133F1487-F85A-2048-0635-003F7443E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2" y="0"/>
            <a:ext cx="9153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дежда, рождественская елка, в помещени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F7B4755-A634-E0C7-8C90-35F017E5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7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ческое лицо, человек, сте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A986852-E9C6-9154-4CBF-A99AE1D85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9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ческое лицо, человек, одежд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DFA3CF4A-D742-B82E-DF30-66429325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5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ождество, одежда, Человеческое лицо, рождественская елка&#10;&#10;Автоматически созданное описание">
            <a:extLst>
              <a:ext uri="{FF2B5EF4-FFF2-40B4-BE49-F238E27FC236}">
                <a16:creationId xmlns:a16="http://schemas.microsoft.com/office/drawing/2014/main" id="{9F2B4285-3663-AAC9-65DC-882E9880D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7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ождественская елка, одежда, Человеческое лицо, Сочельник&#10;&#10;Автоматически созданное описание">
            <a:extLst>
              <a:ext uri="{FF2B5EF4-FFF2-40B4-BE49-F238E27FC236}">
                <a16:creationId xmlns:a16="http://schemas.microsoft.com/office/drawing/2014/main" id="{29CFC3F6-2302-AE94-F776-6C4E70EAA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79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26</TotalTime>
  <Words>21</Words>
  <Application>Microsoft Office PowerPoint</Application>
  <PresentationFormat>Широкоэкранный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Corbel</vt:lpstr>
      <vt:lpstr>Wingdings</vt:lpstr>
      <vt:lpstr>Окаймление</vt:lpstr>
      <vt:lpstr>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Sytchev</dc:creator>
  <cp:lastModifiedBy>Igor Sytchev</cp:lastModifiedBy>
  <cp:revision>1</cp:revision>
  <dcterms:created xsi:type="dcterms:W3CDTF">2026-01-03T03:01:37Z</dcterms:created>
  <dcterms:modified xsi:type="dcterms:W3CDTF">2026-01-03T04:44:12Z</dcterms:modified>
</cp:coreProperties>
</file>