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205BC-7497-3DF2-08C0-E16ED7E23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E7FB87-3582-7CEB-DDAE-CD85C1F47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E1B33C-011F-CDA1-BA91-6DD1A756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B8813-5487-0A05-CDE3-7F85D8F40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E52216-F9CA-8AC1-3CC6-C75650FF9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6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20732-76CA-7D14-AF46-B02F17C33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57E556-A560-7B61-304D-93304272A8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643804-D950-6152-7BA3-40A30BF23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92F02C-7AAD-0108-ED87-98A01257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8E90C-254F-471B-9509-08CA185F5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46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C73B01-666D-2E43-8ECB-4049F843A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715593-82F5-DBE8-37A2-40E0BB57B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A996D-B09E-517D-B047-BA2FB1EE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77875C-F2B1-8123-0467-8298E4E5B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00053-4F9F-53B7-5F28-8F64B37E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72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29ADC-D92C-3610-76F0-11FEA9858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98B141-41FF-1B74-9D78-35A4B48C2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5128DD-9090-ACC4-1558-1B186E8A8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D3B3C9-603E-CEC4-C1F1-CE498B173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ACD551-5E2F-6501-6C0F-32F13D119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86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26872-68A0-B489-169B-C997AAC16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377DE6-8A20-2E7F-52E4-279FE4A1D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5A45F4-7C3B-3A5E-847C-A6DC57D3D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A2AE09-622F-C7DA-4447-9C21F9579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6B513-62AE-6727-C23D-177E44D6F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905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67A00-107C-8F44-FA78-79913028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6A5FF7-95EB-E4DC-AC7B-A94BD7F820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C61291-DA50-A1A7-6BC8-D4135BD1F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FF54C3-000B-8C95-86D5-73F524AE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04CD08-CC42-8F9E-E60A-C8B78067D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36A570-F0A1-4BAE-0604-1F0B6608A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12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E9D62B-5CD4-A4A0-68A4-4ECC21D5E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90A866-133F-4177-DF2F-4E4B85ACA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3652DF-EDDB-E7E3-0597-C85FC4DF0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D3D2C58-4090-5976-2BBD-F3ADB5E07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44539AE-DB5E-E71C-895A-3BDE81265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98360E2-421B-C86A-3922-C16C948F2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870252-F763-D68D-90EB-7810F3F3A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4CEDB5-37CA-DE18-B49C-4659C8C3E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841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800D2-3192-7A22-C56F-4BC5E660B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624FD7E-1E54-5080-0C1C-F133CD5AE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A38CA7-C6D3-80BA-7C3B-2983F293F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1C4F2BF-97E0-A044-4E3C-51757D1EA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07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76F848-A96D-C7BC-BD4D-E4CCD2753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F8819C7-9444-77AD-024A-A6470941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E5FE2E-6C51-559B-7C38-4C8BB89F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077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9230A-F5DF-7D34-A4F1-5236C09CE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0DE8C3-7B2A-F5E7-550D-4E2872B40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CE739E-AC77-F07F-64DF-FF4371C41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51F473-3255-2524-9F1C-8EA95644F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CD8B6E-BDB1-35BD-C4B5-3728A78D9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795258-E20A-A04E-EBB5-FBA5F61C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5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4E25E-BF9F-8905-4400-0826825FD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76E1061-55A8-461A-61F6-0D1237461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6DE940-A48F-E9D8-CBCC-C927C1A7A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DF640E-E3AE-B030-25C2-321F413C2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F32068-4399-382F-0AC4-C4E6011EC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DDCB8C-C7B4-2309-1D84-A627BDBC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372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9E784-5200-7894-DA6F-476EFFCA9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E16709-8530-A25F-3F0E-1A2D3894B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265A19-71F0-1097-E090-394EA1665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213F7-14B2-497A-8810-0D850E880F4B}" type="datetimeFigureOut">
              <a:rPr lang="ru-RU" smtClean="0"/>
              <a:t>12.01.2026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7F320E-73C3-AE6C-8A72-5EEE97B13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CDC035-6780-BD6B-14FD-5447804B5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55C9E-A795-4F42-ABD0-3B49FE8EF8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7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E983E-7DFF-1E08-F56E-A54ABB84A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38EA5B-FA8F-5882-32CA-AA8AC5ABD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74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FF7F80-85BE-B636-B85D-CDCD92358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6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7C1F7-DAB3-DAB9-B195-AA4D77633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94258B-1058-4526-D91B-51B22E27B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8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9D9F0-E4B5-9528-7508-AF1C1BA6E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3A327E-3B0F-C4C8-A745-C63562F1D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77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D7D55-ED44-70CD-1675-5765BA72A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A607A4-482A-0D09-CAAC-6B678EEAD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1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32AC9-5665-3F81-8C6D-51C0A2548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F5123C-33D9-15A8-7563-C34F41954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09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18C30-FF56-F172-A95F-2F9514AFF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9AEF72-C3C9-0259-F838-D30926F34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718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</cp:revision>
  <dcterms:created xsi:type="dcterms:W3CDTF">2026-01-12T07:10:19Z</dcterms:created>
  <dcterms:modified xsi:type="dcterms:W3CDTF">2026-01-12T07:12:04Z</dcterms:modified>
</cp:coreProperties>
</file>