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D0B051-0F56-4AA3-9D7A-C67653E606BE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DA79CD-E9A5-478D-BCE0-8E1395060E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узей квартира р-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9511"/>
            <a:ext cx="8358246" cy="60989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851648" cy="36433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Виртуальная экскурсия «Путешествие в музей-квартиру </a:t>
            </a:r>
            <a:r>
              <a:rPr lang="ru-RU" dirty="0" err="1" smtClean="0">
                <a:solidFill>
                  <a:srgbClr val="FFFF00"/>
                </a:solidFill>
              </a:rPr>
              <a:t>Н.А.Римского-Корсакова</a:t>
            </a:r>
            <a:r>
              <a:rPr lang="ru-RU" dirty="0" smtClean="0">
                <a:solidFill>
                  <a:srgbClr val="FFFF00"/>
                </a:solidFill>
              </a:rPr>
              <a:t>»,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г. Санкт-Петербург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беденная зал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6295978" cy="4929222"/>
          </a:xfrm>
        </p:spPr>
      </p:pic>
      <p:sp>
        <p:nvSpPr>
          <p:cNvPr id="4" name="Прямоугольник 3"/>
          <p:cNvSpPr/>
          <p:nvPr/>
        </p:nvSpPr>
        <p:spPr>
          <a:xfrm>
            <a:off x="3214678" y="857232"/>
            <a:ext cx="25926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Столовая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643050"/>
            <a:ext cx="1611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Один день </a:t>
            </a:r>
            <a:br>
              <a:rPr lang="ru-RU" dirty="0" smtClean="0"/>
            </a:br>
            <a:r>
              <a:rPr lang="ru-RU" dirty="0" smtClean="0"/>
              <a:t>из жизни</a:t>
            </a:r>
            <a:br>
              <a:rPr lang="ru-RU" dirty="0" smtClean="0"/>
            </a:br>
            <a:r>
              <a:rPr lang="ru-RU" dirty="0" smtClean="0"/>
              <a:t> композитора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еденная за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857232"/>
            <a:ext cx="7000894" cy="578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388" y="6143644"/>
            <a:ext cx="111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Бульотка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1913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Семья </a:t>
            </a:r>
            <a:br>
              <a:rPr lang="ru-RU" dirty="0" smtClean="0"/>
            </a:br>
            <a:r>
              <a:rPr lang="ru-RU" dirty="0" smtClean="0"/>
              <a:t>Н.А.Римского-</a:t>
            </a:r>
            <a:br>
              <a:rPr lang="ru-RU" dirty="0" smtClean="0"/>
            </a:br>
            <a:r>
              <a:rPr lang="ru-RU" dirty="0" smtClean="0"/>
              <a:t>Корсакова:</a:t>
            </a:r>
            <a:br>
              <a:rPr lang="ru-RU" dirty="0" smtClean="0"/>
            </a:br>
            <a:r>
              <a:rPr lang="ru-RU" dirty="0" smtClean="0"/>
              <a:t>Сам композитор</a:t>
            </a:r>
            <a:br>
              <a:rPr lang="ru-RU" dirty="0" smtClean="0"/>
            </a:br>
            <a:r>
              <a:rPr lang="ru-RU" dirty="0" smtClean="0"/>
              <a:t>Его жена и </a:t>
            </a:r>
            <a:br>
              <a:rPr lang="ru-RU" dirty="0" smtClean="0"/>
            </a:br>
            <a:r>
              <a:rPr lang="ru-RU" dirty="0" smtClean="0"/>
              <a:t>дети:</a:t>
            </a:r>
            <a:br>
              <a:rPr lang="ru-RU" dirty="0" smtClean="0"/>
            </a:br>
            <a:r>
              <a:rPr lang="ru-RU" dirty="0" smtClean="0"/>
              <a:t>2 сына и </a:t>
            </a:r>
            <a:br>
              <a:rPr lang="ru-RU" dirty="0" smtClean="0"/>
            </a:br>
            <a:r>
              <a:rPr lang="ru-RU" dirty="0" smtClean="0"/>
              <a:t>2 дочери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3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968751"/>
            <a:ext cx="6858048" cy="5355850"/>
          </a:xfrm>
        </p:spPr>
      </p:pic>
      <p:sp>
        <p:nvSpPr>
          <p:cNvPr id="7" name="TextBox 6"/>
          <p:cNvSpPr txBox="1"/>
          <p:nvPr/>
        </p:nvSpPr>
        <p:spPr>
          <a:xfrm>
            <a:off x="142844" y="1142984"/>
            <a:ext cx="1723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Предки </a:t>
            </a:r>
            <a:br>
              <a:rPr lang="ru-RU" dirty="0" smtClean="0"/>
            </a:br>
            <a:r>
              <a:rPr lang="ru-RU" dirty="0" smtClean="0"/>
              <a:t>Н.А.Римского-</a:t>
            </a:r>
            <a:br>
              <a:rPr lang="ru-RU" dirty="0" smtClean="0"/>
            </a:br>
            <a:r>
              <a:rPr lang="ru-RU" dirty="0" smtClean="0"/>
              <a:t>Корсакова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0430" y="857232"/>
            <a:ext cx="2551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Гостиная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зала р-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00174"/>
            <a:ext cx="7000924" cy="507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500174"/>
            <a:ext cx="1688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Рояль </a:t>
            </a:r>
            <a:r>
              <a:rPr lang="en-US" dirty="0" err="1" smtClean="0"/>
              <a:t>Bekker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Лента с лирой</a:t>
            </a:r>
            <a:br>
              <a:rPr lang="ru-RU" dirty="0" smtClean="0"/>
            </a:br>
            <a:r>
              <a:rPr lang="ru-RU" dirty="0" smtClean="0"/>
              <a:t>Золотой адрес</a:t>
            </a:r>
            <a:br>
              <a:rPr lang="ru-RU" dirty="0" smtClean="0"/>
            </a:br>
            <a:r>
              <a:rPr lang="ru-RU" dirty="0" smtClean="0"/>
              <a:t>Часы</a:t>
            </a:r>
            <a:br>
              <a:rPr lang="ru-RU" dirty="0" smtClean="0"/>
            </a:br>
            <a:r>
              <a:rPr lang="ru-RU" dirty="0" smtClean="0"/>
              <a:t>Чернильница</a:t>
            </a:r>
            <a:endParaRPr lang="ru-RU" dirty="0"/>
          </a:p>
        </p:txBody>
      </p:sp>
      <p:pic>
        <p:nvPicPr>
          <p:cNvPr id="7" name="Рисунок 6" descr="photo_5445013341933273954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000372"/>
            <a:ext cx="157163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500042"/>
            <a:ext cx="27386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Передняя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IMG_3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07617" y="1821681"/>
            <a:ext cx="5214998" cy="4429108"/>
          </a:xfrm>
          <a:prstGeom prst="rect">
            <a:avLst/>
          </a:prstGeom>
        </p:spPr>
      </p:pic>
      <p:pic>
        <p:nvPicPr>
          <p:cNvPr id="7" name="Рисунок 6" descr="IMG_3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92953" y="2107409"/>
            <a:ext cx="5286436" cy="3929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12" y="1071546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Большая вешалка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000108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Шуба </a:t>
            </a:r>
            <a:r>
              <a:rPr lang="ru-RU" dirty="0" err="1" smtClean="0"/>
              <a:t>Н.А.Римского-Корсакова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785794"/>
            <a:ext cx="2398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Кабинет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кабинет р-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9712"/>
            <a:ext cx="8215370" cy="506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32"/>
            <a:ext cx="7572428" cy="571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1142984"/>
            <a:ext cx="14716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Дорожные </a:t>
            </a:r>
            <a:br>
              <a:rPr lang="ru-RU" dirty="0" smtClean="0"/>
            </a:br>
            <a:r>
              <a:rPr lang="ru-RU" dirty="0" smtClean="0"/>
              <a:t>часы</a:t>
            </a:r>
            <a:br>
              <a:rPr lang="ru-RU" dirty="0" smtClean="0"/>
            </a:br>
            <a:r>
              <a:rPr lang="ru-RU" dirty="0" smtClean="0"/>
              <a:t>Пепельница</a:t>
            </a:r>
            <a:br>
              <a:rPr lang="ru-RU" dirty="0" smtClean="0"/>
            </a:br>
            <a:r>
              <a:rPr lang="ru-RU" dirty="0" smtClean="0"/>
              <a:t>Очки</a:t>
            </a:r>
            <a:br>
              <a:rPr lang="ru-RU" dirty="0" smtClean="0"/>
            </a:br>
            <a:r>
              <a:rPr lang="ru-RU" dirty="0" smtClean="0"/>
              <a:t>Партитура</a:t>
            </a:r>
            <a:br>
              <a:rPr lang="ru-RU" dirty="0" smtClean="0"/>
            </a:br>
            <a:r>
              <a:rPr lang="ru-RU" dirty="0" smtClean="0"/>
              <a:t>оперы</a:t>
            </a:r>
            <a:br>
              <a:rPr lang="ru-RU" dirty="0" smtClean="0"/>
            </a:br>
            <a:r>
              <a:rPr lang="ru-RU" dirty="0" smtClean="0"/>
              <a:t>«Золотой</a:t>
            </a:r>
            <a:br>
              <a:rPr lang="ru-RU" dirty="0" smtClean="0"/>
            </a:br>
            <a:r>
              <a:rPr lang="ru-RU" dirty="0" smtClean="0"/>
              <a:t>петушок»</a:t>
            </a:r>
            <a:br>
              <a:rPr lang="ru-RU" dirty="0" smtClean="0"/>
            </a:br>
            <a:r>
              <a:rPr lang="ru-RU" dirty="0" smtClean="0"/>
              <a:t>под стеклом</a:t>
            </a:r>
            <a:br>
              <a:rPr lang="ru-RU" dirty="0" smtClean="0"/>
            </a:br>
            <a:r>
              <a:rPr lang="ru-RU" dirty="0" smtClean="0"/>
              <a:t>Фото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00299" y="142851"/>
            <a:ext cx="5572163" cy="7286677"/>
          </a:xfrm>
        </p:spPr>
      </p:pic>
      <p:sp>
        <p:nvSpPr>
          <p:cNvPr id="5" name="TextBox 4"/>
          <p:cNvSpPr txBox="1"/>
          <p:nvPr/>
        </p:nvSpPr>
        <p:spPr>
          <a:xfrm>
            <a:off x="142844" y="1500174"/>
            <a:ext cx="146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Фотоальбом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857232"/>
            <a:ext cx="54345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Интерактивный зал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зона цветной слу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7143768" cy="5112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1571612"/>
            <a:ext cx="1441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Цветной </a:t>
            </a:r>
            <a:br>
              <a:rPr lang="ru-RU" dirty="0" smtClean="0"/>
            </a:br>
            <a:r>
              <a:rPr lang="ru-RU" dirty="0" smtClean="0"/>
              <a:t>слух, как </a:t>
            </a:r>
            <a:br>
              <a:rPr lang="ru-RU" dirty="0" smtClean="0"/>
            </a:br>
            <a:r>
              <a:rPr lang="ru-RU" dirty="0" smtClean="0"/>
              <a:t>феномен</a:t>
            </a:r>
            <a:br>
              <a:rPr lang="ru-RU" dirty="0" smtClean="0"/>
            </a:br>
            <a:r>
              <a:rPr lang="ru-RU" dirty="0" smtClean="0"/>
              <a:t> синестезии</a:t>
            </a:r>
            <a:br>
              <a:rPr lang="ru-RU" dirty="0" smtClean="0"/>
            </a:br>
            <a:r>
              <a:rPr lang="ru-RU" dirty="0" smtClean="0"/>
              <a:t>Световой </a:t>
            </a:r>
            <a:br>
              <a:rPr lang="ru-RU" dirty="0" smtClean="0"/>
            </a:br>
            <a:r>
              <a:rPr lang="ru-RU" dirty="0" smtClean="0"/>
              <a:t>орган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на цветной слух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7500990" cy="550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00108"/>
            <a:ext cx="1441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Цветной </a:t>
            </a:r>
            <a:br>
              <a:rPr lang="ru-RU" dirty="0" smtClean="0"/>
            </a:br>
            <a:r>
              <a:rPr lang="ru-RU" dirty="0" smtClean="0"/>
              <a:t>слух, как </a:t>
            </a:r>
            <a:br>
              <a:rPr lang="ru-RU" dirty="0" smtClean="0"/>
            </a:br>
            <a:r>
              <a:rPr lang="ru-RU" dirty="0" smtClean="0"/>
              <a:t>феномен</a:t>
            </a:r>
            <a:br>
              <a:rPr lang="ru-RU" dirty="0" smtClean="0"/>
            </a:br>
            <a:r>
              <a:rPr lang="ru-RU" dirty="0" smtClean="0"/>
              <a:t> синестезии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карта до сп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545" r="1739"/>
          <a:stretch>
            <a:fillRect/>
          </a:stretch>
        </p:blipFill>
        <p:spPr>
          <a:xfrm>
            <a:off x="428596" y="2071678"/>
            <a:ext cx="8072494" cy="4500594"/>
          </a:xfrm>
          <a:blipFill>
            <a:blip r:embed="rId3" cstate="print"/>
            <a:tile tx="0" ty="0" sx="100000" sy="100000" flip="none" algn="tl"/>
          </a:blipFill>
        </p:spPr>
      </p:pic>
      <p:sp>
        <p:nvSpPr>
          <p:cNvPr id="6" name="Прямоугольник 5"/>
          <p:cNvSpPr/>
          <p:nvPr/>
        </p:nvSpPr>
        <p:spPr>
          <a:xfrm>
            <a:off x="1428728" y="857232"/>
            <a:ext cx="621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 МАРШРУТ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она оркестров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214422"/>
            <a:ext cx="7069696" cy="5357849"/>
          </a:xfrm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Основы </a:t>
            </a:r>
            <a:br>
              <a:rPr lang="ru-RU" dirty="0" smtClean="0"/>
            </a:br>
            <a:r>
              <a:rPr lang="ru-RU" dirty="0" smtClean="0"/>
              <a:t>аранжировки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она оркестровки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6813571" cy="5110178"/>
          </a:xfrm>
        </p:spPr>
      </p:pic>
      <p:sp>
        <p:nvSpPr>
          <p:cNvPr id="6" name="TextBox 5"/>
          <p:cNvSpPr txBox="1"/>
          <p:nvPr/>
        </p:nvSpPr>
        <p:spPr>
          <a:xfrm>
            <a:off x="214282" y="1285860"/>
            <a:ext cx="151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Основы</a:t>
            </a:r>
            <a:br>
              <a:rPr lang="ru-RU" dirty="0" smtClean="0"/>
            </a:br>
            <a:r>
              <a:rPr lang="ru-RU" dirty="0" smtClean="0"/>
              <a:t>оркестровки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на дирижерского пуль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928670"/>
            <a:ext cx="6712506" cy="5538806"/>
          </a:xfrm>
        </p:spPr>
      </p:pic>
      <p:sp>
        <p:nvSpPr>
          <p:cNvPr id="5" name="TextBox 4"/>
          <p:cNvSpPr txBox="1"/>
          <p:nvPr/>
        </p:nvSpPr>
        <p:spPr>
          <a:xfrm>
            <a:off x="214282" y="1000108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Основы</a:t>
            </a:r>
            <a:br>
              <a:rPr lang="ru-RU" dirty="0" smtClean="0"/>
            </a:br>
            <a:r>
              <a:rPr lang="ru-RU" dirty="0" err="1" smtClean="0"/>
              <a:t>дирижирования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ртр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8072494" cy="53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714356"/>
            <a:ext cx="552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В.А.Серов портрет </a:t>
            </a:r>
            <a:r>
              <a:rPr lang="ru-RU" dirty="0" err="1" smtClean="0"/>
              <a:t>Н.А.Римского-Корсакова</a:t>
            </a:r>
            <a:r>
              <a:rPr lang="ru-RU" dirty="0" smtClean="0"/>
              <a:t>, 1898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п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714488"/>
            <a:ext cx="5500520" cy="4929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857232"/>
            <a:ext cx="662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Санкт-Петербург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714489"/>
            <a:ext cx="3556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Основан 27 мая 1703 года</a:t>
            </a:r>
            <a:br>
              <a:rPr lang="ru-RU" dirty="0" smtClean="0"/>
            </a:br>
            <a:r>
              <a:rPr lang="ru-RU" dirty="0" smtClean="0"/>
              <a:t>Основатель Петри </a:t>
            </a:r>
            <a:r>
              <a:rPr lang="en-US" dirty="0" smtClean="0"/>
              <a:t>I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1712 – столица России;</a:t>
            </a:r>
            <a:br>
              <a:rPr lang="ru-RU" dirty="0" smtClean="0"/>
            </a:br>
            <a:r>
              <a:rPr lang="ru-RU" dirty="0" smtClean="0"/>
              <a:t>Город пережил 3 революции,</a:t>
            </a:r>
            <a:br>
              <a:rPr lang="ru-RU" dirty="0" smtClean="0"/>
            </a:br>
            <a:r>
              <a:rPr lang="ru-RU" dirty="0" smtClean="0"/>
              <a:t>2 войны и блокаду</a:t>
            </a:r>
            <a:br>
              <a:rPr lang="ru-RU" dirty="0" smtClean="0"/>
            </a:br>
            <a:r>
              <a:rPr lang="ru-RU" dirty="0" smtClean="0"/>
              <a:t>1945 г. – городу присвоено звание города – героя;</a:t>
            </a:r>
            <a:br>
              <a:rPr lang="ru-RU" dirty="0" smtClean="0"/>
            </a:br>
            <a:r>
              <a:rPr lang="ru-RU" dirty="0" smtClean="0"/>
              <a:t>Площадь: 605, 8 кв.км</a:t>
            </a:r>
            <a:br>
              <a:rPr lang="ru-RU" dirty="0" smtClean="0"/>
            </a:br>
            <a:r>
              <a:rPr lang="ru-RU" dirty="0" smtClean="0"/>
              <a:t>Население 4. 624 тыс. чел.</a:t>
            </a:r>
            <a:br>
              <a:rPr lang="ru-RU" dirty="0" smtClean="0"/>
            </a:br>
            <a:r>
              <a:rPr lang="ru-RU" dirty="0" smtClean="0"/>
              <a:t>В городе сохранено </a:t>
            </a:r>
            <a:br>
              <a:rPr lang="ru-RU" dirty="0" smtClean="0"/>
            </a:br>
            <a:r>
              <a:rPr lang="ru-RU" dirty="0" smtClean="0"/>
              <a:t>уникальное культурно-историческое наследие, более</a:t>
            </a:r>
            <a:br>
              <a:rPr lang="ru-RU" dirty="0" smtClean="0"/>
            </a:br>
            <a:r>
              <a:rPr lang="ru-RU" dirty="0" smtClean="0"/>
              <a:t>80%  памятников </a:t>
            </a:r>
            <a:r>
              <a:rPr lang="en-US" dirty="0" smtClean="0"/>
              <a:t>XVIII-XIX </a:t>
            </a:r>
            <a:r>
              <a:rPr lang="ru-RU" dirty="0" smtClean="0"/>
              <a:t>веков - подлинники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635" y="642918"/>
            <a:ext cx="66486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Место нашего маршрута 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находится здесь: 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5 углов на кар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800105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 углов сверху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90587"/>
            <a:ext cx="6858048" cy="5610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71546"/>
            <a:ext cx="217162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Основано </a:t>
            </a:r>
            <a:br>
              <a:rPr lang="ru-RU" dirty="0" smtClean="0"/>
            </a:br>
            <a:r>
              <a:rPr lang="ru-RU" dirty="0" err="1" smtClean="0"/>
              <a:t>ок</a:t>
            </a:r>
            <a:r>
              <a:rPr lang="ru-RU" dirty="0" smtClean="0"/>
              <a:t>. 1760 г.</a:t>
            </a:r>
            <a:br>
              <a:rPr lang="ru-RU" dirty="0" smtClean="0"/>
            </a:br>
            <a:r>
              <a:rPr lang="ru-RU" dirty="0" smtClean="0"/>
              <a:t>В этой </a:t>
            </a:r>
            <a:br>
              <a:rPr lang="ru-RU" dirty="0" smtClean="0"/>
            </a:br>
            <a:r>
              <a:rPr lang="ru-RU" dirty="0" smtClean="0"/>
              <a:t>части</a:t>
            </a:r>
            <a:br>
              <a:rPr lang="ru-RU" dirty="0" smtClean="0"/>
            </a:br>
            <a:r>
              <a:rPr lang="ru-RU" dirty="0" smtClean="0"/>
              <a:t> города </a:t>
            </a:r>
            <a:br>
              <a:rPr lang="ru-RU" dirty="0" smtClean="0"/>
            </a:br>
            <a:r>
              <a:rPr lang="ru-RU" dirty="0" smtClean="0"/>
              <a:t>находятся </a:t>
            </a:r>
            <a:br>
              <a:rPr lang="ru-RU" dirty="0" smtClean="0"/>
            </a:br>
            <a:r>
              <a:rPr lang="ru-RU" dirty="0" smtClean="0"/>
              <a:t>доходные</a:t>
            </a:r>
            <a:br>
              <a:rPr lang="ru-RU" dirty="0" smtClean="0"/>
            </a:br>
            <a:r>
              <a:rPr lang="ru-RU" dirty="0" smtClean="0"/>
              <a:t> дома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А.Л.Лешневского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В. П.Капниста; </a:t>
            </a:r>
            <a:br>
              <a:rPr lang="ru-RU" dirty="0" smtClean="0"/>
            </a:br>
            <a:r>
              <a:rPr lang="ru-RU" dirty="0" smtClean="0"/>
              <a:t>коммерческое </a:t>
            </a:r>
            <a:br>
              <a:rPr lang="ru-RU" dirty="0" smtClean="0"/>
            </a:br>
            <a:r>
              <a:rPr lang="ru-RU" dirty="0" smtClean="0"/>
              <a:t>училище.</a:t>
            </a:r>
            <a:br>
              <a:rPr lang="ru-RU" dirty="0" smtClean="0"/>
            </a:br>
            <a:r>
              <a:rPr lang="ru-RU" dirty="0" smtClean="0"/>
              <a:t>5 углов нашло </a:t>
            </a:r>
            <a:br>
              <a:rPr lang="ru-RU" dirty="0" smtClean="0"/>
            </a:br>
            <a:r>
              <a:rPr lang="ru-RU" dirty="0" smtClean="0"/>
              <a:t>отражение </a:t>
            </a:r>
            <a:br>
              <a:rPr lang="ru-RU" dirty="0" smtClean="0"/>
            </a:br>
            <a:r>
              <a:rPr lang="ru-RU" dirty="0" smtClean="0"/>
              <a:t>в литературных</a:t>
            </a:r>
            <a:br>
              <a:rPr lang="ru-RU" dirty="0" smtClean="0"/>
            </a:br>
            <a:r>
              <a:rPr lang="ru-RU" dirty="0" smtClean="0"/>
              <a:t>произведениях</a:t>
            </a:r>
            <a:br>
              <a:rPr lang="ru-RU" dirty="0" smtClean="0"/>
            </a:br>
            <a:r>
              <a:rPr lang="ru-RU" dirty="0" smtClean="0"/>
              <a:t>Ф.Достоевского,</a:t>
            </a:r>
            <a:br>
              <a:rPr lang="ru-RU" dirty="0" smtClean="0"/>
            </a:br>
            <a:r>
              <a:rPr lang="ru-RU" dirty="0" smtClean="0"/>
              <a:t>Б. Пастернака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-к слайд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50109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3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93223" y="535745"/>
            <a:ext cx="5786446" cy="62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71546"/>
            <a:ext cx="2811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 перемещений</a:t>
            </a:r>
            <a:br>
              <a:rPr lang="ru-RU" dirty="0" smtClean="0"/>
            </a:br>
            <a:r>
              <a:rPr lang="ru-RU" dirty="0" smtClean="0"/>
              <a:t>по городу </a:t>
            </a:r>
            <a:br>
              <a:rPr lang="ru-RU" dirty="0" smtClean="0"/>
            </a:br>
            <a:r>
              <a:rPr lang="ru-RU" dirty="0" err="1" smtClean="0"/>
              <a:t>Н.А.Римского-Корсакова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928670"/>
            <a:ext cx="65194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Кухня / концертный зал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кухня с черного вх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8501090" cy="4767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93339" y="1535893"/>
            <a:ext cx="5786462" cy="4429140"/>
          </a:xfrm>
          <a:prstGeom prst="rect">
            <a:avLst/>
          </a:prstGeom>
        </p:spPr>
      </p:pic>
      <p:pic>
        <p:nvPicPr>
          <p:cNvPr id="5" name="Рисунок 4" descr="IMG_3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00120" y="1785906"/>
            <a:ext cx="5786438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928670"/>
            <a:ext cx="1495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Подлинные</a:t>
            </a:r>
            <a:br>
              <a:rPr lang="ru-RU" dirty="0" smtClean="0"/>
            </a:br>
            <a:r>
              <a:rPr lang="ru-RU" dirty="0" smtClean="0"/>
              <a:t>костюмы </a:t>
            </a:r>
            <a:br>
              <a:rPr lang="ru-RU" dirty="0" smtClean="0"/>
            </a:br>
            <a:r>
              <a:rPr lang="ru-RU" dirty="0" smtClean="0"/>
              <a:t> Снегурочки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Волховы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59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Виртуальная экскурсия «Путешествие в музей-квартиру Н.А.Римского-Корсакова»,  г. Санкт-Петербург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в музей-квартиру Н.А.Римского-Корсакова, г. Санкт-Петербург</dc:title>
  <dc:creator>Admin</dc:creator>
  <cp:lastModifiedBy>Admin</cp:lastModifiedBy>
  <cp:revision>25</cp:revision>
  <dcterms:created xsi:type="dcterms:W3CDTF">2025-10-17T17:41:10Z</dcterms:created>
  <dcterms:modified xsi:type="dcterms:W3CDTF">2026-01-30T09:21:25Z</dcterms:modified>
</cp:coreProperties>
</file>