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68" r:id="rId4"/>
    <p:sldId id="273" r:id="rId5"/>
    <p:sldId id="269" r:id="rId6"/>
    <p:sldId id="274" r:id="rId7"/>
    <p:sldId id="275" r:id="rId8"/>
    <p:sldId id="257" r:id="rId9"/>
    <p:sldId id="258" r:id="rId10"/>
    <p:sldId id="259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F3ABF-F8AB-470B-B275-1C8EB82B1E1D}" type="doc">
      <dgm:prSet loTypeId="urn:microsoft.com/office/officeart/2005/8/layout/pyramid1" loCatId="pyramid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6D363A2-B47C-4712-B4A8-F969BFFA3EBF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alphaOff val="0"/>
                <a:satMod val="103000"/>
                <a:tint val="94000"/>
                <a:lumMod val="9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РЕЧЬ</a:t>
          </a:r>
        </a:p>
      </dgm:t>
    </dgm:pt>
    <dgm:pt modelId="{E58C3AAE-C22F-465B-B396-D6665081F0EA}" type="parTrans" cxnId="{35A2E35F-8429-42B5-BB10-680723D77853}">
      <dgm:prSet/>
      <dgm:spPr/>
      <dgm:t>
        <a:bodyPr/>
        <a:lstStyle/>
        <a:p>
          <a:endParaRPr lang="ru-RU"/>
        </a:p>
      </dgm:t>
    </dgm:pt>
    <dgm:pt modelId="{C75687A5-0EB1-4368-AC0A-24E8B76E0770}" type="sibTrans" cxnId="{35A2E35F-8429-42B5-BB10-680723D77853}">
      <dgm:prSet/>
      <dgm:spPr/>
      <dgm:t>
        <a:bodyPr/>
        <a:lstStyle/>
        <a:p>
          <a:endParaRPr lang="ru-RU"/>
        </a:p>
      </dgm:t>
    </dgm:pt>
    <dgm:pt modelId="{48AFA4B6-64A9-4F4D-8E32-BE08D76E6035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ЖЕСТИКУЛЯЦИЯ</a:t>
          </a:r>
        </a:p>
      </dgm:t>
    </dgm:pt>
    <dgm:pt modelId="{D848CBD0-BED4-44FA-BC4A-0EE4492846DE}" type="parTrans" cxnId="{319B3048-802F-4A17-BF9E-4A3508D28837}">
      <dgm:prSet/>
      <dgm:spPr/>
      <dgm:t>
        <a:bodyPr/>
        <a:lstStyle/>
        <a:p>
          <a:endParaRPr lang="ru-RU"/>
        </a:p>
      </dgm:t>
    </dgm:pt>
    <dgm:pt modelId="{4B4CF042-6BB0-45C5-9648-60D6410C4027}" type="sibTrans" cxnId="{319B3048-802F-4A17-BF9E-4A3508D28837}">
      <dgm:prSet/>
      <dgm:spPr/>
      <dgm:t>
        <a:bodyPr/>
        <a:lstStyle/>
        <a:p>
          <a:endParaRPr lang="ru-RU"/>
        </a:p>
      </dgm:t>
    </dgm:pt>
    <dgm:pt modelId="{8CF3A16C-D4C5-4E21-B331-116C0D22F3BD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ЯЗЫК ЖЕСТОВ</a:t>
          </a:r>
        </a:p>
      </dgm:t>
    </dgm:pt>
    <dgm:pt modelId="{ECC05B4B-ACB9-4E55-AEF0-C6F9DB0E21CE}" type="parTrans" cxnId="{EFC9CE87-CC2A-4D71-B683-C37042599015}">
      <dgm:prSet/>
      <dgm:spPr/>
      <dgm:t>
        <a:bodyPr/>
        <a:lstStyle/>
        <a:p>
          <a:endParaRPr lang="ru-RU"/>
        </a:p>
      </dgm:t>
    </dgm:pt>
    <dgm:pt modelId="{0857E579-75AE-444E-B623-97ED19A9D8DD}" type="sibTrans" cxnId="{EFC9CE87-CC2A-4D71-B683-C37042599015}">
      <dgm:prSet/>
      <dgm:spPr/>
      <dgm:t>
        <a:bodyPr/>
        <a:lstStyle/>
        <a:p>
          <a:endParaRPr lang="ru-RU"/>
        </a:p>
      </dgm:t>
    </dgm:pt>
    <dgm:pt modelId="{590B6B43-E302-4108-B752-33CF7DBEF233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РИСУНКИ</a:t>
          </a:r>
        </a:p>
      </dgm:t>
    </dgm:pt>
    <dgm:pt modelId="{9AD0D5DB-9472-4CF7-9273-2201286D13A9}" type="parTrans" cxnId="{B737457E-16B0-407D-80D8-70E060EB9730}">
      <dgm:prSet/>
      <dgm:spPr/>
      <dgm:t>
        <a:bodyPr/>
        <a:lstStyle/>
        <a:p>
          <a:endParaRPr lang="ru-RU"/>
        </a:p>
      </dgm:t>
    </dgm:pt>
    <dgm:pt modelId="{B5DE135C-F8E0-4B3F-95CC-58AE939CEA5A}" type="sibTrans" cxnId="{B737457E-16B0-407D-80D8-70E060EB9730}">
      <dgm:prSet/>
      <dgm:spPr/>
      <dgm:t>
        <a:bodyPr/>
        <a:lstStyle/>
        <a:p>
          <a:endParaRPr lang="ru-RU"/>
        </a:p>
      </dgm:t>
    </dgm:pt>
    <dgm:pt modelId="{79CB8EF2-BCB7-41E9-A8CD-6C1D3C080BC1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ПИСЬМО</a:t>
          </a:r>
        </a:p>
      </dgm:t>
    </dgm:pt>
    <dgm:pt modelId="{C19770DC-6CAA-4B92-84ED-ED4111051D5F}" type="parTrans" cxnId="{69FED322-B88B-43AD-B645-295BFE5C147E}">
      <dgm:prSet/>
      <dgm:spPr/>
      <dgm:t>
        <a:bodyPr/>
        <a:lstStyle/>
        <a:p>
          <a:endParaRPr lang="ru-RU"/>
        </a:p>
      </dgm:t>
    </dgm:pt>
    <dgm:pt modelId="{8D6FA267-CBCA-4670-A3B1-D66C7731B836}" type="sibTrans" cxnId="{69FED322-B88B-43AD-B645-295BFE5C147E}">
      <dgm:prSet/>
      <dgm:spPr/>
      <dgm:t>
        <a:bodyPr/>
        <a:lstStyle/>
        <a:p>
          <a:endParaRPr lang="ru-RU"/>
        </a:p>
      </dgm:t>
    </dgm:pt>
    <dgm:pt modelId="{0B23CFDC-5A56-43A5-A45B-7095C06CF3B9}" type="pres">
      <dgm:prSet presAssocID="{0F4F3ABF-F8AB-470B-B275-1C8EB82B1E1D}" presName="Name0" presStyleCnt="0">
        <dgm:presLayoutVars>
          <dgm:dir/>
          <dgm:animLvl val="lvl"/>
          <dgm:resizeHandles val="exact"/>
        </dgm:presLayoutVars>
      </dgm:prSet>
      <dgm:spPr/>
    </dgm:pt>
    <dgm:pt modelId="{F0A947A9-F44C-434E-8C1A-9B9E7480FE38}" type="pres">
      <dgm:prSet presAssocID="{96D363A2-B47C-4712-B4A8-F969BFFA3EBF}" presName="Name8" presStyleCnt="0"/>
      <dgm:spPr/>
    </dgm:pt>
    <dgm:pt modelId="{A6B3BEEB-073D-46DC-880B-8C11C0A2974A}" type="pres">
      <dgm:prSet presAssocID="{96D363A2-B47C-4712-B4A8-F969BFFA3EBF}" presName="level" presStyleLbl="node1" presStyleIdx="0" presStyleCnt="5">
        <dgm:presLayoutVars>
          <dgm:chMax val="1"/>
          <dgm:bulletEnabled val="1"/>
        </dgm:presLayoutVars>
      </dgm:prSet>
      <dgm:spPr/>
    </dgm:pt>
    <dgm:pt modelId="{D49A7D17-54DC-4FD4-8418-40C19EDDB7A3}" type="pres">
      <dgm:prSet presAssocID="{96D363A2-B47C-4712-B4A8-F969BFFA3E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1998D86-A7CF-43A0-96A8-48C72296002B}" type="pres">
      <dgm:prSet presAssocID="{48AFA4B6-64A9-4F4D-8E32-BE08D76E6035}" presName="Name8" presStyleCnt="0"/>
      <dgm:spPr/>
    </dgm:pt>
    <dgm:pt modelId="{4D034424-32CE-489B-9912-C5EBC67E305E}" type="pres">
      <dgm:prSet presAssocID="{48AFA4B6-64A9-4F4D-8E32-BE08D76E6035}" presName="level" presStyleLbl="node1" presStyleIdx="1" presStyleCnt="5">
        <dgm:presLayoutVars>
          <dgm:chMax val="1"/>
          <dgm:bulletEnabled val="1"/>
        </dgm:presLayoutVars>
      </dgm:prSet>
      <dgm:spPr/>
    </dgm:pt>
    <dgm:pt modelId="{4823FBEE-1BDB-4A10-B2E4-D22B6DBCF72E}" type="pres">
      <dgm:prSet presAssocID="{48AFA4B6-64A9-4F4D-8E32-BE08D76E603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85F01A8-705E-4772-BBE0-EA9A26721E15}" type="pres">
      <dgm:prSet presAssocID="{8CF3A16C-D4C5-4E21-B331-116C0D22F3BD}" presName="Name8" presStyleCnt="0"/>
      <dgm:spPr/>
    </dgm:pt>
    <dgm:pt modelId="{4097F3BC-D1D3-426D-BBE6-66A5FF823D03}" type="pres">
      <dgm:prSet presAssocID="{8CF3A16C-D4C5-4E21-B331-116C0D22F3BD}" presName="level" presStyleLbl="node1" presStyleIdx="2" presStyleCnt="5">
        <dgm:presLayoutVars>
          <dgm:chMax val="1"/>
          <dgm:bulletEnabled val="1"/>
        </dgm:presLayoutVars>
      </dgm:prSet>
      <dgm:spPr/>
    </dgm:pt>
    <dgm:pt modelId="{9BA6B29E-E503-4D7A-BF90-B04E639BD65C}" type="pres">
      <dgm:prSet presAssocID="{8CF3A16C-D4C5-4E21-B331-116C0D22F3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DC4B275-0FE7-4A1C-9170-255B0532A59B}" type="pres">
      <dgm:prSet presAssocID="{590B6B43-E302-4108-B752-33CF7DBEF233}" presName="Name8" presStyleCnt="0"/>
      <dgm:spPr/>
    </dgm:pt>
    <dgm:pt modelId="{90886948-671F-4C8F-9356-40BF6A3AABDD}" type="pres">
      <dgm:prSet presAssocID="{590B6B43-E302-4108-B752-33CF7DBEF233}" presName="level" presStyleLbl="node1" presStyleIdx="3" presStyleCnt="5">
        <dgm:presLayoutVars>
          <dgm:chMax val="1"/>
          <dgm:bulletEnabled val="1"/>
        </dgm:presLayoutVars>
      </dgm:prSet>
      <dgm:spPr/>
    </dgm:pt>
    <dgm:pt modelId="{ACC65A5F-D6B9-447D-BAB0-60F615297F02}" type="pres">
      <dgm:prSet presAssocID="{590B6B43-E302-4108-B752-33CF7DBEF23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DA4AB09-5F37-4D0D-A979-E08BB7AC1532}" type="pres">
      <dgm:prSet presAssocID="{79CB8EF2-BCB7-41E9-A8CD-6C1D3C080BC1}" presName="Name8" presStyleCnt="0"/>
      <dgm:spPr/>
    </dgm:pt>
    <dgm:pt modelId="{32DA37C4-136B-40AE-A536-2ED5E14A17E8}" type="pres">
      <dgm:prSet presAssocID="{79CB8EF2-BCB7-41E9-A8CD-6C1D3C080BC1}" presName="level" presStyleLbl="node1" presStyleIdx="4" presStyleCnt="5">
        <dgm:presLayoutVars>
          <dgm:chMax val="1"/>
          <dgm:bulletEnabled val="1"/>
        </dgm:presLayoutVars>
      </dgm:prSet>
      <dgm:spPr/>
    </dgm:pt>
    <dgm:pt modelId="{C3FF1F12-5C79-409B-8C5D-A52E6A946A57}" type="pres">
      <dgm:prSet presAssocID="{79CB8EF2-BCB7-41E9-A8CD-6C1D3C080BC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F37101C-65C7-41BB-820C-AC01AE115792}" type="presOf" srcId="{96D363A2-B47C-4712-B4A8-F969BFFA3EBF}" destId="{A6B3BEEB-073D-46DC-880B-8C11C0A2974A}" srcOrd="0" destOrd="0" presId="urn:microsoft.com/office/officeart/2005/8/layout/pyramid1"/>
    <dgm:cxn modelId="{462F4F20-E654-438B-8462-22AE8DDB8274}" type="presOf" srcId="{590B6B43-E302-4108-B752-33CF7DBEF233}" destId="{ACC65A5F-D6B9-447D-BAB0-60F615297F02}" srcOrd="1" destOrd="0" presId="urn:microsoft.com/office/officeart/2005/8/layout/pyramid1"/>
    <dgm:cxn modelId="{69FED322-B88B-43AD-B645-295BFE5C147E}" srcId="{0F4F3ABF-F8AB-470B-B275-1C8EB82B1E1D}" destId="{79CB8EF2-BCB7-41E9-A8CD-6C1D3C080BC1}" srcOrd="4" destOrd="0" parTransId="{C19770DC-6CAA-4B92-84ED-ED4111051D5F}" sibTransId="{8D6FA267-CBCA-4670-A3B1-D66C7731B836}"/>
    <dgm:cxn modelId="{62B92823-03A8-4B90-9219-1DA1C5B60156}" type="presOf" srcId="{79CB8EF2-BCB7-41E9-A8CD-6C1D3C080BC1}" destId="{32DA37C4-136B-40AE-A536-2ED5E14A17E8}" srcOrd="0" destOrd="0" presId="urn:microsoft.com/office/officeart/2005/8/layout/pyramid1"/>
    <dgm:cxn modelId="{37B9793F-A2A6-4C51-A3FD-3345F4B653F0}" type="presOf" srcId="{0F4F3ABF-F8AB-470B-B275-1C8EB82B1E1D}" destId="{0B23CFDC-5A56-43A5-A45B-7095C06CF3B9}" srcOrd="0" destOrd="0" presId="urn:microsoft.com/office/officeart/2005/8/layout/pyramid1"/>
    <dgm:cxn modelId="{35A2E35F-8429-42B5-BB10-680723D77853}" srcId="{0F4F3ABF-F8AB-470B-B275-1C8EB82B1E1D}" destId="{96D363A2-B47C-4712-B4A8-F969BFFA3EBF}" srcOrd="0" destOrd="0" parTransId="{E58C3AAE-C22F-465B-B396-D6665081F0EA}" sibTransId="{C75687A5-0EB1-4368-AC0A-24E8B76E0770}"/>
    <dgm:cxn modelId="{319B3048-802F-4A17-BF9E-4A3508D28837}" srcId="{0F4F3ABF-F8AB-470B-B275-1C8EB82B1E1D}" destId="{48AFA4B6-64A9-4F4D-8E32-BE08D76E6035}" srcOrd="1" destOrd="0" parTransId="{D848CBD0-BED4-44FA-BC4A-0EE4492846DE}" sibTransId="{4B4CF042-6BB0-45C5-9648-60D6410C4027}"/>
    <dgm:cxn modelId="{6B14F06F-D5B9-4E99-85C0-FE5E71B3AF56}" type="presOf" srcId="{48AFA4B6-64A9-4F4D-8E32-BE08D76E6035}" destId="{4823FBEE-1BDB-4A10-B2E4-D22B6DBCF72E}" srcOrd="1" destOrd="0" presId="urn:microsoft.com/office/officeart/2005/8/layout/pyramid1"/>
    <dgm:cxn modelId="{B737457E-16B0-407D-80D8-70E060EB9730}" srcId="{0F4F3ABF-F8AB-470B-B275-1C8EB82B1E1D}" destId="{590B6B43-E302-4108-B752-33CF7DBEF233}" srcOrd="3" destOrd="0" parTransId="{9AD0D5DB-9472-4CF7-9273-2201286D13A9}" sibTransId="{B5DE135C-F8E0-4B3F-95CC-58AE939CEA5A}"/>
    <dgm:cxn modelId="{EFC9CE87-CC2A-4D71-B683-C37042599015}" srcId="{0F4F3ABF-F8AB-470B-B275-1C8EB82B1E1D}" destId="{8CF3A16C-D4C5-4E21-B331-116C0D22F3BD}" srcOrd="2" destOrd="0" parTransId="{ECC05B4B-ACB9-4E55-AEF0-C6F9DB0E21CE}" sibTransId="{0857E579-75AE-444E-B623-97ED19A9D8DD}"/>
    <dgm:cxn modelId="{03E365BC-0E06-40FD-86E5-7C7C0E137F44}" type="presOf" srcId="{8CF3A16C-D4C5-4E21-B331-116C0D22F3BD}" destId="{9BA6B29E-E503-4D7A-BF90-B04E639BD65C}" srcOrd="1" destOrd="0" presId="urn:microsoft.com/office/officeart/2005/8/layout/pyramid1"/>
    <dgm:cxn modelId="{D8FC62D6-523D-4FCB-A90B-383B1D729919}" type="presOf" srcId="{8CF3A16C-D4C5-4E21-B331-116C0D22F3BD}" destId="{4097F3BC-D1D3-426D-BBE6-66A5FF823D03}" srcOrd="0" destOrd="0" presId="urn:microsoft.com/office/officeart/2005/8/layout/pyramid1"/>
    <dgm:cxn modelId="{2B9BEBD8-0BAC-483C-A2E3-B2D8CB130591}" type="presOf" srcId="{590B6B43-E302-4108-B752-33CF7DBEF233}" destId="{90886948-671F-4C8F-9356-40BF6A3AABDD}" srcOrd="0" destOrd="0" presId="urn:microsoft.com/office/officeart/2005/8/layout/pyramid1"/>
    <dgm:cxn modelId="{A279D3E2-8837-47D0-928D-C2953E2075F3}" type="presOf" srcId="{79CB8EF2-BCB7-41E9-A8CD-6C1D3C080BC1}" destId="{C3FF1F12-5C79-409B-8C5D-A52E6A946A57}" srcOrd="1" destOrd="0" presId="urn:microsoft.com/office/officeart/2005/8/layout/pyramid1"/>
    <dgm:cxn modelId="{24EFC8EF-552C-4A10-95AE-29FD969F8C4D}" type="presOf" srcId="{48AFA4B6-64A9-4F4D-8E32-BE08D76E6035}" destId="{4D034424-32CE-489B-9912-C5EBC67E305E}" srcOrd="0" destOrd="0" presId="urn:microsoft.com/office/officeart/2005/8/layout/pyramid1"/>
    <dgm:cxn modelId="{D45C6CF3-82F8-45FF-91E9-C595DB655829}" type="presOf" srcId="{96D363A2-B47C-4712-B4A8-F969BFFA3EBF}" destId="{D49A7D17-54DC-4FD4-8418-40C19EDDB7A3}" srcOrd="1" destOrd="0" presId="urn:microsoft.com/office/officeart/2005/8/layout/pyramid1"/>
    <dgm:cxn modelId="{25789F60-019E-4D72-96C4-898C551B41E0}" type="presParOf" srcId="{0B23CFDC-5A56-43A5-A45B-7095C06CF3B9}" destId="{F0A947A9-F44C-434E-8C1A-9B9E7480FE38}" srcOrd="0" destOrd="0" presId="urn:microsoft.com/office/officeart/2005/8/layout/pyramid1"/>
    <dgm:cxn modelId="{22DD2B01-9C9E-43B8-B055-3CD9069D2BD9}" type="presParOf" srcId="{F0A947A9-F44C-434E-8C1A-9B9E7480FE38}" destId="{A6B3BEEB-073D-46DC-880B-8C11C0A2974A}" srcOrd="0" destOrd="0" presId="urn:microsoft.com/office/officeart/2005/8/layout/pyramid1"/>
    <dgm:cxn modelId="{E0E4EC91-B45F-4BA4-881F-B87B05B638CE}" type="presParOf" srcId="{F0A947A9-F44C-434E-8C1A-9B9E7480FE38}" destId="{D49A7D17-54DC-4FD4-8418-40C19EDDB7A3}" srcOrd="1" destOrd="0" presId="urn:microsoft.com/office/officeart/2005/8/layout/pyramid1"/>
    <dgm:cxn modelId="{A908A6C2-3A73-40C5-B5C0-E1EE746A7A66}" type="presParOf" srcId="{0B23CFDC-5A56-43A5-A45B-7095C06CF3B9}" destId="{61998D86-A7CF-43A0-96A8-48C72296002B}" srcOrd="1" destOrd="0" presId="urn:microsoft.com/office/officeart/2005/8/layout/pyramid1"/>
    <dgm:cxn modelId="{9576853B-65B9-4CF0-B6FE-66F53193E39C}" type="presParOf" srcId="{61998D86-A7CF-43A0-96A8-48C72296002B}" destId="{4D034424-32CE-489B-9912-C5EBC67E305E}" srcOrd="0" destOrd="0" presId="urn:microsoft.com/office/officeart/2005/8/layout/pyramid1"/>
    <dgm:cxn modelId="{7CA25166-11C9-4789-A0FB-FE43A7B4FE5D}" type="presParOf" srcId="{61998D86-A7CF-43A0-96A8-48C72296002B}" destId="{4823FBEE-1BDB-4A10-B2E4-D22B6DBCF72E}" srcOrd="1" destOrd="0" presId="urn:microsoft.com/office/officeart/2005/8/layout/pyramid1"/>
    <dgm:cxn modelId="{D565C66E-8738-4291-B2EE-E08D5D9FAC5E}" type="presParOf" srcId="{0B23CFDC-5A56-43A5-A45B-7095C06CF3B9}" destId="{F85F01A8-705E-4772-BBE0-EA9A26721E15}" srcOrd="2" destOrd="0" presId="urn:microsoft.com/office/officeart/2005/8/layout/pyramid1"/>
    <dgm:cxn modelId="{4CBCC3A0-2C7A-4E2E-84CB-379E8F0B2BCC}" type="presParOf" srcId="{F85F01A8-705E-4772-BBE0-EA9A26721E15}" destId="{4097F3BC-D1D3-426D-BBE6-66A5FF823D03}" srcOrd="0" destOrd="0" presId="urn:microsoft.com/office/officeart/2005/8/layout/pyramid1"/>
    <dgm:cxn modelId="{C2348497-ADA8-4850-8B31-3F43E92EC137}" type="presParOf" srcId="{F85F01A8-705E-4772-BBE0-EA9A26721E15}" destId="{9BA6B29E-E503-4D7A-BF90-B04E639BD65C}" srcOrd="1" destOrd="0" presId="urn:microsoft.com/office/officeart/2005/8/layout/pyramid1"/>
    <dgm:cxn modelId="{2D2E7874-2754-4B80-BD85-9BCD9B721A14}" type="presParOf" srcId="{0B23CFDC-5A56-43A5-A45B-7095C06CF3B9}" destId="{DDC4B275-0FE7-4A1C-9170-255B0532A59B}" srcOrd="3" destOrd="0" presId="urn:microsoft.com/office/officeart/2005/8/layout/pyramid1"/>
    <dgm:cxn modelId="{8E187D36-CB4D-4B70-9F0F-1FAFEA667CD0}" type="presParOf" srcId="{DDC4B275-0FE7-4A1C-9170-255B0532A59B}" destId="{90886948-671F-4C8F-9356-40BF6A3AABDD}" srcOrd="0" destOrd="0" presId="urn:microsoft.com/office/officeart/2005/8/layout/pyramid1"/>
    <dgm:cxn modelId="{657CB1FE-5F0B-4CD2-88C0-2D9C419FDF3D}" type="presParOf" srcId="{DDC4B275-0FE7-4A1C-9170-255B0532A59B}" destId="{ACC65A5F-D6B9-447D-BAB0-60F615297F02}" srcOrd="1" destOrd="0" presId="urn:microsoft.com/office/officeart/2005/8/layout/pyramid1"/>
    <dgm:cxn modelId="{259F92EB-C67E-4DD9-935A-B0E8064153A1}" type="presParOf" srcId="{0B23CFDC-5A56-43A5-A45B-7095C06CF3B9}" destId="{FDA4AB09-5F37-4D0D-A979-E08BB7AC1532}" srcOrd="4" destOrd="0" presId="urn:microsoft.com/office/officeart/2005/8/layout/pyramid1"/>
    <dgm:cxn modelId="{09B60466-D1F1-4A0F-B823-4BE59553A349}" type="presParOf" srcId="{FDA4AB09-5F37-4D0D-A979-E08BB7AC1532}" destId="{32DA37C4-136B-40AE-A536-2ED5E14A17E8}" srcOrd="0" destOrd="0" presId="urn:microsoft.com/office/officeart/2005/8/layout/pyramid1"/>
    <dgm:cxn modelId="{B7300A41-F772-49A5-8B48-DABF1704468C}" type="presParOf" srcId="{FDA4AB09-5F37-4D0D-A979-E08BB7AC1532}" destId="{C3FF1F12-5C79-409B-8C5D-A52E6A946A5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74FB30-0FF6-4569-A7D7-C024D69B7BEA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1E0A386-5AF3-4555-BB79-C620877719BE}">
      <dgm:prSet phldrT="[Текст]" custT="1"/>
      <dgm:spPr/>
      <dgm:t>
        <a:bodyPr/>
        <a:lstStyle/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ЛЮДИ С НАРУШЕНИЕМ СЛУХА</a:t>
          </a:r>
          <a:r>
            <a:rPr lang="ru-RU" sz="1500"/>
            <a:t>;</a:t>
          </a:r>
          <a:endParaRPr lang="ru-RU" sz="1500" dirty="0"/>
        </a:p>
      </dgm:t>
    </dgm:pt>
    <dgm:pt modelId="{E1BF0DA3-2682-4A1E-85FA-638255BE9120}" type="parTrans" cxnId="{FE407CDA-0F23-4A6C-9778-AC85EBA0BBA9}">
      <dgm:prSet/>
      <dgm:spPr/>
      <dgm:t>
        <a:bodyPr/>
        <a:lstStyle/>
        <a:p>
          <a:endParaRPr lang="ru-RU"/>
        </a:p>
      </dgm:t>
    </dgm:pt>
    <dgm:pt modelId="{7F60E880-AAD3-45CC-9FEA-86EEA2F99CC6}" type="sibTrans" cxnId="{FE407CDA-0F23-4A6C-9778-AC85EBA0BBA9}">
      <dgm:prSet/>
      <dgm:spPr/>
      <dgm:t>
        <a:bodyPr/>
        <a:lstStyle/>
        <a:p>
          <a:endParaRPr lang="ru-RU"/>
        </a:p>
      </dgm:t>
    </dgm:pt>
    <dgm:pt modelId="{9979BDC9-C459-405F-B048-13B32E2A5851}">
      <dgm:prSet phldrT="[Текст]" custT="1"/>
      <dgm:spPr/>
      <dgm:t>
        <a:bodyPr/>
        <a:lstStyle/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ЛЮДИ С НАРУШЕНИЕМ ГОЛОСА</a:t>
          </a:r>
          <a:r>
            <a:rPr lang="ru-RU" alt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i="1">
              <a:latin typeface="Times New Roman" panose="02020603050405020304" pitchFamily="18" charset="0"/>
              <a:cs typeface="Times New Roman" panose="02020603050405020304" pitchFamily="18" charset="0"/>
            </a:rPr>
            <a:t>(операции после удаления голосовых связок,  инсульты);</a:t>
          </a:r>
          <a:endParaRPr lang="ru-RU" sz="2000" i="1" dirty="0"/>
        </a:p>
      </dgm:t>
    </dgm:pt>
    <dgm:pt modelId="{6BF0A8EA-63E9-46CD-86FB-B4434B3C0277}" type="parTrans" cxnId="{C41DEB7C-A080-41C3-B380-531C12B0D69A}">
      <dgm:prSet/>
      <dgm:spPr/>
      <dgm:t>
        <a:bodyPr/>
        <a:lstStyle/>
        <a:p>
          <a:endParaRPr lang="ru-RU"/>
        </a:p>
      </dgm:t>
    </dgm:pt>
    <dgm:pt modelId="{4803FEC7-F20D-4A99-972F-898F4F7E7952}" type="sibTrans" cxnId="{C41DEB7C-A080-41C3-B380-531C12B0D69A}">
      <dgm:prSet/>
      <dgm:spPr/>
      <dgm:t>
        <a:bodyPr/>
        <a:lstStyle/>
        <a:p>
          <a:endParaRPr lang="ru-RU"/>
        </a:p>
      </dgm:t>
    </dgm:pt>
    <dgm:pt modelId="{F7E2CE63-9821-44F1-A9D7-A0CF14BC065E}">
      <dgm:prSet phldrT="[Текст]" custT="1"/>
      <dgm:spPr/>
      <dgm:t>
        <a:bodyPr/>
        <a:lstStyle/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ЛЮДИ С СЕРЬЕЗНЫМИ НАРУШЕНИЯМИ ИННЕРВАЦИИ </a:t>
          </a:r>
          <a:r>
            <a:rPr lang="ru-RU" altLang="ru-RU" sz="2000" i="1">
              <a:latin typeface="Times New Roman" panose="02020603050405020304" pitchFamily="18" charset="0"/>
              <a:cs typeface="Times New Roman" panose="02020603050405020304" pitchFamily="18" charset="0"/>
            </a:rPr>
            <a:t>(дизартрии, анартрии, апраксии)</a:t>
          </a:r>
          <a:r>
            <a:rPr lang="ru-RU" sz="2000" i="1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4A715-6643-401E-B233-5B419F4A36E8}" type="parTrans" cxnId="{3E0E4B49-22A8-4027-96EE-3EEB5745D42C}">
      <dgm:prSet/>
      <dgm:spPr/>
      <dgm:t>
        <a:bodyPr/>
        <a:lstStyle/>
        <a:p>
          <a:endParaRPr lang="ru-RU"/>
        </a:p>
      </dgm:t>
    </dgm:pt>
    <dgm:pt modelId="{F9B92218-9B55-411E-94DA-731B0ABE7875}" type="sibTrans" cxnId="{3E0E4B49-22A8-4027-96EE-3EEB5745D42C}">
      <dgm:prSet/>
      <dgm:spPr/>
      <dgm:t>
        <a:bodyPr/>
        <a:lstStyle/>
        <a:p>
          <a:endParaRPr lang="ru-RU"/>
        </a:p>
      </dgm:t>
    </dgm:pt>
    <dgm:pt modelId="{18D556C5-9F16-49C0-9B25-05055AFB266A}">
      <dgm:prSet/>
      <dgm:spPr/>
      <dgm:t>
        <a:bodyPr/>
        <a:lstStyle/>
        <a:p>
          <a:endParaRPr lang="ru-RU"/>
        </a:p>
      </dgm:t>
    </dgm:pt>
    <dgm:pt modelId="{CBEEEAE8-0B24-4D4D-87CB-0236D16A0DFB}" type="parTrans" cxnId="{89CB853E-2092-43FA-B5EC-E88A81B28BB8}">
      <dgm:prSet/>
      <dgm:spPr/>
      <dgm:t>
        <a:bodyPr/>
        <a:lstStyle/>
        <a:p>
          <a:endParaRPr lang="ru-RU"/>
        </a:p>
      </dgm:t>
    </dgm:pt>
    <dgm:pt modelId="{1B8628CC-9915-4A13-8712-DE5FF98ABE93}" type="sibTrans" cxnId="{89CB853E-2092-43FA-B5EC-E88A81B28BB8}">
      <dgm:prSet/>
      <dgm:spPr/>
      <dgm:t>
        <a:bodyPr/>
        <a:lstStyle/>
        <a:p>
          <a:endParaRPr lang="ru-RU"/>
        </a:p>
      </dgm:t>
    </dgm:pt>
    <dgm:pt modelId="{1DF195CC-7914-428B-AD3E-2CDAC095E50A}">
      <dgm:prSet custT="1"/>
      <dgm:spPr/>
      <dgm:t>
        <a:bodyPr/>
        <a:lstStyle/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ЛЮДИ С МЕНТАЛЬНЫМИ НАРУШЕНИЯМИ</a:t>
          </a:r>
        </a:p>
        <a:p>
          <a:r>
            <a:rPr lang="ru-RU" altLang="ru-RU" sz="2000" i="1">
              <a:latin typeface="Times New Roman" panose="02020603050405020304" pitchFamily="18" charset="0"/>
              <a:cs typeface="Times New Roman" panose="02020603050405020304" pitchFamily="18" charset="0"/>
            </a:rPr>
            <a:t>(синдром Дауна, когда имеет место генетическая предрасположенность к нарушению речи, синдром Ретта, когда происходит распад речи);</a:t>
          </a:r>
          <a:r>
            <a:rPr lang="ru-RU" sz="2000" i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86451E-ED40-4611-AE4A-B7AC58137806}" type="parTrans" cxnId="{D792E127-A873-4CB4-8C56-EB39C9A08B0C}">
      <dgm:prSet/>
      <dgm:spPr/>
      <dgm:t>
        <a:bodyPr/>
        <a:lstStyle/>
        <a:p>
          <a:endParaRPr lang="ru-RU"/>
        </a:p>
      </dgm:t>
    </dgm:pt>
    <dgm:pt modelId="{95F20F36-8F02-4092-A32B-5DA1A01372D3}" type="sibTrans" cxnId="{D792E127-A873-4CB4-8C56-EB39C9A08B0C}">
      <dgm:prSet/>
      <dgm:spPr/>
      <dgm:t>
        <a:bodyPr/>
        <a:lstStyle/>
        <a:p>
          <a:endParaRPr lang="ru-RU"/>
        </a:p>
      </dgm:t>
    </dgm:pt>
    <dgm:pt modelId="{9307C71A-F3D9-4A53-B225-F283D3882EA9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ЛЮДИ С ЭМОЦИОНАЛЬНЫМИ ПРОБЛЕМАМИ </a:t>
          </a:r>
          <a:r>
            <a: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(ДОПИСАТЬ</a:t>
          </a:r>
        </a:p>
      </dgm:t>
    </dgm:pt>
    <dgm:pt modelId="{150997DD-28D2-4D4A-A599-3CF780AF1CBA}" type="parTrans" cxnId="{F4F473F3-2545-4B6D-BCCC-085EC81A1435}">
      <dgm:prSet/>
      <dgm:spPr/>
      <dgm:t>
        <a:bodyPr/>
        <a:lstStyle/>
        <a:p>
          <a:endParaRPr lang="ru-RU"/>
        </a:p>
      </dgm:t>
    </dgm:pt>
    <dgm:pt modelId="{78E74C70-E92E-4F98-9D6B-E9C437AF543A}" type="sibTrans" cxnId="{F4F473F3-2545-4B6D-BCCC-085EC81A1435}">
      <dgm:prSet/>
      <dgm:spPr/>
      <dgm:t>
        <a:bodyPr/>
        <a:lstStyle/>
        <a:p>
          <a:endParaRPr lang="ru-RU"/>
        </a:p>
      </dgm:t>
    </dgm:pt>
    <dgm:pt modelId="{529E5C97-05B0-43CB-AE6C-046C567F0CB9}" type="pres">
      <dgm:prSet presAssocID="{BB74FB30-0FF6-4569-A7D7-C024D69B7BEA}" presName="linear" presStyleCnt="0">
        <dgm:presLayoutVars>
          <dgm:dir/>
          <dgm:animLvl val="lvl"/>
          <dgm:resizeHandles val="exact"/>
        </dgm:presLayoutVars>
      </dgm:prSet>
      <dgm:spPr/>
    </dgm:pt>
    <dgm:pt modelId="{E7FCA1B6-BB08-43F6-8394-834316AFD9D4}" type="pres">
      <dgm:prSet presAssocID="{01E0A386-5AF3-4555-BB79-C620877719BE}" presName="parentLin" presStyleCnt="0"/>
      <dgm:spPr/>
    </dgm:pt>
    <dgm:pt modelId="{6A41AB92-913A-49CC-B9A9-3517F79CE682}" type="pres">
      <dgm:prSet presAssocID="{01E0A386-5AF3-4555-BB79-C620877719BE}" presName="parentLeftMargin" presStyleLbl="node1" presStyleIdx="0" presStyleCnt="5"/>
      <dgm:spPr/>
    </dgm:pt>
    <dgm:pt modelId="{21002048-6662-4AA2-AE99-F18921ED5901}" type="pres">
      <dgm:prSet presAssocID="{01E0A386-5AF3-4555-BB79-C620877719BE}" presName="parentText" presStyleLbl="node1" presStyleIdx="0" presStyleCnt="5" custScaleX="109345" custScaleY="157577">
        <dgm:presLayoutVars>
          <dgm:chMax val="0"/>
          <dgm:bulletEnabled val="1"/>
        </dgm:presLayoutVars>
      </dgm:prSet>
      <dgm:spPr/>
    </dgm:pt>
    <dgm:pt modelId="{21C45FB7-35A2-4476-A510-A86D4D23C7B9}" type="pres">
      <dgm:prSet presAssocID="{01E0A386-5AF3-4555-BB79-C620877719BE}" presName="negativeSpace" presStyleCnt="0"/>
      <dgm:spPr/>
    </dgm:pt>
    <dgm:pt modelId="{CADE08A7-FFD5-4B8B-AE39-3565B6774E76}" type="pres">
      <dgm:prSet presAssocID="{01E0A386-5AF3-4555-BB79-C620877719BE}" presName="childText" presStyleLbl="conFgAcc1" presStyleIdx="0" presStyleCnt="5">
        <dgm:presLayoutVars>
          <dgm:bulletEnabled val="1"/>
        </dgm:presLayoutVars>
      </dgm:prSet>
      <dgm:spPr/>
    </dgm:pt>
    <dgm:pt modelId="{FE12102E-D264-4F60-932E-E40E9A1CBE65}" type="pres">
      <dgm:prSet presAssocID="{7F60E880-AAD3-45CC-9FEA-86EEA2F99CC6}" presName="spaceBetweenRectangles" presStyleCnt="0"/>
      <dgm:spPr/>
    </dgm:pt>
    <dgm:pt modelId="{8BB75551-E0BE-48EB-84CC-AD3306A157C4}" type="pres">
      <dgm:prSet presAssocID="{9979BDC9-C459-405F-B048-13B32E2A5851}" presName="parentLin" presStyleCnt="0"/>
      <dgm:spPr/>
    </dgm:pt>
    <dgm:pt modelId="{75BF6585-B5B8-45E0-B1AF-D6F16660F733}" type="pres">
      <dgm:prSet presAssocID="{9979BDC9-C459-405F-B048-13B32E2A5851}" presName="parentLeftMargin" presStyleLbl="node1" presStyleIdx="0" presStyleCnt="5"/>
      <dgm:spPr/>
    </dgm:pt>
    <dgm:pt modelId="{3B8D8F72-52BB-4801-8E7C-55596B627873}" type="pres">
      <dgm:prSet presAssocID="{9979BDC9-C459-405F-B048-13B32E2A5851}" presName="parentText" presStyleLbl="node1" presStyleIdx="1" presStyleCnt="5" custScaleX="108566" custScaleY="162385">
        <dgm:presLayoutVars>
          <dgm:chMax val="0"/>
          <dgm:bulletEnabled val="1"/>
        </dgm:presLayoutVars>
      </dgm:prSet>
      <dgm:spPr/>
    </dgm:pt>
    <dgm:pt modelId="{22E1F47C-2014-4169-B61C-E7ABC9505BBE}" type="pres">
      <dgm:prSet presAssocID="{9979BDC9-C459-405F-B048-13B32E2A5851}" presName="negativeSpace" presStyleCnt="0"/>
      <dgm:spPr/>
    </dgm:pt>
    <dgm:pt modelId="{6F7600CE-9E26-43E3-A856-DC327D137815}" type="pres">
      <dgm:prSet presAssocID="{9979BDC9-C459-405F-B048-13B32E2A5851}" presName="childText" presStyleLbl="conFgAcc1" presStyleIdx="1" presStyleCnt="5">
        <dgm:presLayoutVars>
          <dgm:bulletEnabled val="1"/>
        </dgm:presLayoutVars>
      </dgm:prSet>
      <dgm:spPr/>
    </dgm:pt>
    <dgm:pt modelId="{686A5136-2FFB-4EFB-8FD9-2608AC999254}" type="pres">
      <dgm:prSet presAssocID="{4803FEC7-F20D-4A99-972F-898F4F7E7952}" presName="spaceBetweenRectangles" presStyleCnt="0"/>
      <dgm:spPr/>
    </dgm:pt>
    <dgm:pt modelId="{937C5577-F91F-4B34-B578-5B9F93EC0B0F}" type="pres">
      <dgm:prSet presAssocID="{F7E2CE63-9821-44F1-A9D7-A0CF14BC065E}" presName="parentLin" presStyleCnt="0"/>
      <dgm:spPr/>
    </dgm:pt>
    <dgm:pt modelId="{71E483B7-3609-4A0E-8171-C3DA8EC12482}" type="pres">
      <dgm:prSet presAssocID="{F7E2CE63-9821-44F1-A9D7-A0CF14BC065E}" presName="parentLeftMargin" presStyleLbl="node1" presStyleIdx="1" presStyleCnt="5"/>
      <dgm:spPr/>
    </dgm:pt>
    <dgm:pt modelId="{A48EE9C1-C66C-4DCA-ADAD-F909019440E6}" type="pres">
      <dgm:prSet presAssocID="{F7E2CE63-9821-44F1-A9D7-A0CF14BC065E}" presName="parentText" presStyleLbl="node1" presStyleIdx="2" presStyleCnt="5" custScaleX="109627">
        <dgm:presLayoutVars>
          <dgm:chMax val="0"/>
          <dgm:bulletEnabled val="1"/>
        </dgm:presLayoutVars>
      </dgm:prSet>
      <dgm:spPr/>
    </dgm:pt>
    <dgm:pt modelId="{7DEAE2F4-B2D8-4D8B-853E-50FE2DAA2EC4}" type="pres">
      <dgm:prSet presAssocID="{F7E2CE63-9821-44F1-A9D7-A0CF14BC065E}" presName="negativeSpace" presStyleCnt="0"/>
      <dgm:spPr/>
    </dgm:pt>
    <dgm:pt modelId="{C246706A-D44B-4E9B-9A8F-C3763593A99F}" type="pres">
      <dgm:prSet presAssocID="{F7E2CE63-9821-44F1-A9D7-A0CF14BC065E}" presName="childText" presStyleLbl="conFgAcc1" presStyleIdx="2" presStyleCnt="5">
        <dgm:presLayoutVars>
          <dgm:bulletEnabled val="1"/>
        </dgm:presLayoutVars>
      </dgm:prSet>
      <dgm:spPr/>
    </dgm:pt>
    <dgm:pt modelId="{455D8B0B-FB6C-4C83-BB15-AB4BD7EC47A4}" type="pres">
      <dgm:prSet presAssocID="{F9B92218-9B55-411E-94DA-731B0ABE7875}" presName="spaceBetweenRectangles" presStyleCnt="0"/>
      <dgm:spPr/>
    </dgm:pt>
    <dgm:pt modelId="{CF55D322-C970-475F-B0AC-B52478197145}" type="pres">
      <dgm:prSet presAssocID="{1DF195CC-7914-428B-AD3E-2CDAC095E50A}" presName="parentLin" presStyleCnt="0"/>
      <dgm:spPr/>
    </dgm:pt>
    <dgm:pt modelId="{6724C1C2-F778-46FE-8DC8-8D1BB7A519BC}" type="pres">
      <dgm:prSet presAssocID="{1DF195CC-7914-428B-AD3E-2CDAC095E50A}" presName="parentLeftMargin" presStyleLbl="node1" presStyleIdx="2" presStyleCnt="5"/>
      <dgm:spPr/>
    </dgm:pt>
    <dgm:pt modelId="{CFB2BB71-DFA4-4FDE-BA60-94EC3165368C}" type="pres">
      <dgm:prSet presAssocID="{1DF195CC-7914-428B-AD3E-2CDAC095E50A}" presName="parentText" presStyleLbl="node1" presStyleIdx="3" presStyleCnt="5" custScaleX="110265" custScaleY="236928">
        <dgm:presLayoutVars>
          <dgm:chMax val="0"/>
          <dgm:bulletEnabled val="1"/>
        </dgm:presLayoutVars>
      </dgm:prSet>
      <dgm:spPr/>
    </dgm:pt>
    <dgm:pt modelId="{9468D5BD-B0ED-4A25-A299-689F9491A608}" type="pres">
      <dgm:prSet presAssocID="{1DF195CC-7914-428B-AD3E-2CDAC095E50A}" presName="negativeSpace" presStyleCnt="0"/>
      <dgm:spPr/>
    </dgm:pt>
    <dgm:pt modelId="{42AE6FA2-C214-4958-A0DC-52024B7EEE3C}" type="pres">
      <dgm:prSet presAssocID="{1DF195CC-7914-428B-AD3E-2CDAC095E50A}" presName="childText" presStyleLbl="conFgAcc1" presStyleIdx="3" presStyleCnt="5">
        <dgm:presLayoutVars>
          <dgm:bulletEnabled val="1"/>
        </dgm:presLayoutVars>
      </dgm:prSet>
      <dgm:spPr/>
    </dgm:pt>
    <dgm:pt modelId="{B34AEFE3-B38F-44C0-8E2D-3234DB3C9ECB}" type="pres">
      <dgm:prSet presAssocID="{95F20F36-8F02-4092-A32B-5DA1A01372D3}" presName="spaceBetweenRectangles" presStyleCnt="0"/>
      <dgm:spPr/>
    </dgm:pt>
    <dgm:pt modelId="{20C488D1-5DBD-4332-A6F8-D1A77700B3A4}" type="pres">
      <dgm:prSet presAssocID="{9307C71A-F3D9-4A53-B225-F283D3882EA9}" presName="parentLin" presStyleCnt="0"/>
      <dgm:spPr/>
    </dgm:pt>
    <dgm:pt modelId="{C81DECD3-FAAE-4143-8643-FFE918B44B7D}" type="pres">
      <dgm:prSet presAssocID="{9307C71A-F3D9-4A53-B225-F283D3882EA9}" presName="parentLeftMargin" presStyleLbl="node1" presStyleIdx="3" presStyleCnt="5"/>
      <dgm:spPr/>
    </dgm:pt>
    <dgm:pt modelId="{FCD1C8CA-B611-448B-8DF9-BFD3EE7FB27A}" type="pres">
      <dgm:prSet presAssocID="{9307C71A-F3D9-4A53-B225-F283D3882EA9}" presName="parentText" presStyleLbl="node1" presStyleIdx="4" presStyleCnt="5" custScaleX="109628" custLinFactNeighborX="-8160" custLinFactNeighborY="-2038">
        <dgm:presLayoutVars>
          <dgm:chMax val="0"/>
          <dgm:bulletEnabled val="1"/>
        </dgm:presLayoutVars>
      </dgm:prSet>
      <dgm:spPr/>
    </dgm:pt>
    <dgm:pt modelId="{E0F7D075-3FB2-473F-9488-82E8060F89DC}" type="pres">
      <dgm:prSet presAssocID="{9307C71A-F3D9-4A53-B225-F283D3882EA9}" presName="negativeSpace" presStyleCnt="0"/>
      <dgm:spPr/>
    </dgm:pt>
    <dgm:pt modelId="{C23ECCB4-752F-4055-8B64-2E3FB99DEF12}" type="pres">
      <dgm:prSet presAssocID="{9307C71A-F3D9-4A53-B225-F283D3882EA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792E127-A873-4CB4-8C56-EB39C9A08B0C}" srcId="{BB74FB30-0FF6-4569-A7D7-C024D69B7BEA}" destId="{1DF195CC-7914-428B-AD3E-2CDAC095E50A}" srcOrd="3" destOrd="0" parTransId="{E486451E-ED40-4611-AE4A-B7AC58137806}" sibTransId="{95F20F36-8F02-4092-A32B-5DA1A01372D3}"/>
    <dgm:cxn modelId="{92BCB02C-B49F-46F5-846E-4292D075F8A4}" type="presOf" srcId="{F7E2CE63-9821-44F1-A9D7-A0CF14BC065E}" destId="{71E483B7-3609-4A0E-8171-C3DA8EC12482}" srcOrd="0" destOrd="0" presId="urn:microsoft.com/office/officeart/2005/8/layout/list1"/>
    <dgm:cxn modelId="{0E5FF731-EE5B-412B-A498-83CB824F9C26}" type="presOf" srcId="{1DF195CC-7914-428B-AD3E-2CDAC095E50A}" destId="{CFB2BB71-DFA4-4FDE-BA60-94EC3165368C}" srcOrd="1" destOrd="0" presId="urn:microsoft.com/office/officeart/2005/8/layout/list1"/>
    <dgm:cxn modelId="{89CB853E-2092-43FA-B5EC-E88A81B28BB8}" srcId="{01E0A386-5AF3-4555-BB79-C620877719BE}" destId="{18D556C5-9F16-49C0-9B25-05055AFB266A}" srcOrd="0" destOrd="0" parTransId="{CBEEEAE8-0B24-4D4D-87CB-0236D16A0DFB}" sibTransId="{1B8628CC-9915-4A13-8712-DE5FF98ABE93}"/>
    <dgm:cxn modelId="{732CCA60-4094-4EDB-9FFE-6A391EAE0D8A}" type="presOf" srcId="{F7E2CE63-9821-44F1-A9D7-A0CF14BC065E}" destId="{A48EE9C1-C66C-4DCA-ADAD-F909019440E6}" srcOrd="1" destOrd="0" presId="urn:microsoft.com/office/officeart/2005/8/layout/list1"/>
    <dgm:cxn modelId="{3E0E4B49-22A8-4027-96EE-3EEB5745D42C}" srcId="{BB74FB30-0FF6-4569-A7D7-C024D69B7BEA}" destId="{F7E2CE63-9821-44F1-A9D7-A0CF14BC065E}" srcOrd="2" destOrd="0" parTransId="{DB84A715-6643-401E-B233-5B419F4A36E8}" sibTransId="{F9B92218-9B55-411E-94DA-731B0ABE7875}"/>
    <dgm:cxn modelId="{A326486B-3E2B-4AB6-A4E8-3CCD6A1FD1CB}" type="presOf" srcId="{BB74FB30-0FF6-4569-A7D7-C024D69B7BEA}" destId="{529E5C97-05B0-43CB-AE6C-046C567F0CB9}" srcOrd="0" destOrd="0" presId="urn:microsoft.com/office/officeart/2005/8/layout/list1"/>
    <dgm:cxn modelId="{F779CE4C-74A2-4293-AEE7-CF3FBC996DE3}" type="presOf" srcId="{9979BDC9-C459-405F-B048-13B32E2A5851}" destId="{75BF6585-B5B8-45E0-B1AF-D6F16660F733}" srcOrd="0" destOrd="0" presId="urn:microsoft.com/office/officeart/2005/8/layout/list1"/>
    <dgm:cxn modelId="{C41DEB7C-A080-41C3-B380-531C12B0D69A}" srcId="{BB74FB30-0FF6-4569-A7D7-C024D69B7BEA}" destId="{9979BDC9-C459-405F-B048-13B32E2A5851}" srcOrd="1" destOrd="0" parTransId="{6BF0A8EA-63E9-46CD-86FB-B4434B3C0277}" sibTransId="{4803FEC7-F20D-4A99-972F-898F4F7E7952}"/>
    <dgm:cxn modelId="{2710F87E-5B42-497B-921E-90C25EE14AF2}" type="presOf" srcId="{18D556C5-9F16-49C0-9B25-05055AFB266A}" destId="{CADE08A7-FFD5-4B8B-AE39-3565B6774E76}" srcOrd="0" destOrd="0" presId="urn:microsoft.com/office/officeart/2005/8/layout/list1"/>
    <dgm:cxn modelId="{EAC6598F-1636-44DD-B74E-61B9D303F7D2}" type="presOf" srcId="{9307C71A-F3D9-4A53-B225-F283D3882EA9}" destId="{C81DECD3-FAAE-4143-8643-FFE918B44B7D}" srcOrd="0" destOrd="0" presId="urn:microsoft.com/office/officeart/2005/8/layout/list1"/>
    <dgm:cxn modelId="{C83721A9-3D07-473A-AFE3-AD41E06933A3}" type="presOf" srcId="{9979BDC9-C459-405F-B048-13B32E2A5851}" destId="{3B8D8F72-52BB-4801-8E7C-55596B627873}" srcOrd="1" destOrd="0" presId="urn:microsoft.com/office/officeart/2005/8/layout/list1"/>
    <dgm:cxn modelId="{DD7EBAAE-264E-4C98-81F8-4BA47E625B40}" type="presOf" srcId="{9307C71A-F3D9-4A53-B225-F283D3882EA9}" destId="{FCD1C8CA-B611-448B-8DF9-BFD3EE7FB27A}" srcOrd="1" destOrd="0" presId="urn:microsoft.com/office/officeart/2005/8/layout/list1"/>
    <dgm:cxn modelId="{956E4FD8-1180-4281-AF72-29F21809FE39}" type="presOf" srcId="{01E0A386-5AF3-4555-BB79-C620877719BE}" destId="{6A41AB92-913A-49CC-B9A9-3517F79CE682}" srcOrd="0" destOrd="0" presId="urn:microsoft.com/office/officeart/2005/8/layout/list1"/>
    <dgm:cxn modelId="{FE407CDA-0F23-4A6C-9778-AC85EBA0BBA9}" srcId="{BB74FB30-0FF6-4569-A7D7-C024D69B7BEA}" destId="{01E0A386-5AF3-4555-BB79-C620877719BE}" srcOrd="0" destOrd="0" parTransId="{E1BF0DA3-2682-4A1E-85FA-638255BE9120}" sibTransId="{7F60E880-AAD3-45CC-9FEA-86EEA2F99CC6}"/>
    <dgm:cxn modelId="{F4F473F3-2545-4B6D-BCCC-085EC81A1435}" srcId="{BB74FB30-0FF6-4569-A7D7-C024D69B7BEA}" destId="{9307C71A-F3D9-4A53-B225-F283D3882EA9}" srcOrd="4" destOrd="0" parTransId="{150997DD-28D2-4D4A-A599-3CF780AF1CBA}" sibTransId="{78E74C70-E92E-4F98-9D6B-E9C437AF543A}"/>
    <dgm:cxn modelId="{B05005F8-C8D7-4904-918A-ED7DB48562D6}" type="presOf" srcId="{01E0A386-5AF3-4555-BB79-C620877719BE}" destId="{21002048-6662-4AA2-AE99-F18921ED5901}" srcOrd="1" destOrd="0" presId="urn:microsoft.com/office/officeart/2005/8/layout/list1"/>
    <dgm:cxn modelId="{E634DCFE-D9DF-4319-8366-D2FA3FA3C7B8}" type="presOf" srcId="{1DF195CC-7914-428B-AD3E-2CDAC095E50A}" destId="{6724C1C2-F778-46FE-8DC8-8D1BB7A519BC}" srcOrd="0" destOrd="0" presId="urn:microsoft.com/office/officeart/2005/8/layout/list1"/>
    <dgm:cxn modelId="{1748F58D-BA5C-4C57-9DEB-4F483063BF64}" type="presParOf" srcId="{529E5C97-05B0-43CB-AE6C-046C567F0CB9}" destId="{E7FCA1B6-BB08-43F6-8394-834316AFD9D4}" srcOrd="0" destOrd="0" presId="urn:microsoft.com/office/officeart/2005/8/layout/list1"/>
    <dgm:cxn modelId="{31DECF07-A4F9-41C1-91A7-367D56276689}" type="presParOf" srcId="{E7FCA1B6-BB08-43F6-8394-834316AFD9D4}" destId="{6A41AB92-913A-49CC-B9A9-3517F79CE682}" srcOrd="0" destOrd="0" presId="urn:microsoft.com/office/officeart/2005/8/layout/list1"/>
    <dgm:cxn modelId="{6374ED14-D9EA-4086-80C0-F1B2E27AEC01}" type="presParOf" srcId="{E7FCA1B6-BB08-43F6-8394-834316AFD9D4}" destId="{21002048-6662-4AA2-AE99-F18921ED5901}" srcOrd="1" destOrd="0" presId="urn:microsoft.com/office/officeart/2005/8/layout/list1"/>
    <dgm:cxn modelId="{45EC9287-80F8-423B-A2E5-5F005A8A0B30}" type="presParOf" srcId="{529E5C97-05B0-43CB-AE6C-046C567F0CB9}" destId="{21C45FB7-35A2-4476-A510-A86D4D23C7B9}" srcOrd="1" destOrd="0" presId="urn:microsoft.com/office/officeart/2005/8/layout/list1"/>
    <dgm:cxn modelId="{12EB289A-F5FE-4142-8680-C19AAA1BAE26}" type="presParOf" srcId="{529E5C97-05B0-43CB-AE6C-046C567F0CB9}" destId="{CADE08A7-FFD5-4B8B-AE39-3565B6774E76}" srcOrd="2" destOrd="0" presId="urn:microsoft.com/office/officeart/2005/8/layout/list1"/>
    <dgm:cxn modelId="{CBA4A7FB-7E46-44C5-A8A8-44BDBAFF5C69}" type="presParOf" srcId="{529E5C97-05B0-43CB-AE6C-046C567F0CB9}" destId="{FE12102E-D264-4F60-932E-E40E9A1CBE65}" srcOrd="3" destOrd="0" presId="urn:microsoft.com/office/officeart/2005/8/layout/list1"/>
    <dgm:cxn modelId="{5A73EE17-D277-4768-82C1-1E5A615418F9}" type="presParOf" srcId="{529E5C97-05B0-43CB-AE6C-046C567F0CB9}" destId="{8BB75551-E0BE-48EB-84CC-AD3306A157C4}" srcOrd="4" destOrd="0" presId="urn:microsoft.com/office/officeart/2005/8/layout/list1"/>
    <dgm:cxn modelId="{5913DB9C-0323-4EAB-9B9E-D486EDC7D280}" type="presParOf" srcId="{8BB75551-E0BE-48EB-84CC-AD3306A157C4}" destId="{75BF6585-B5B8-45E0-B1AF-D6F16660F733}" srcOrd="0" destOrd="0" presId="urn:microsoft.com/office/officeart/2005/8/layout/list1"/>
    <dgm:cxn modelId="{EC4FF22B-CFDF-4C02-BB57-01B57EF55DCC}" type="presParOf" srcId="{8BB75551-E0BE-48EB-84CC-AD3306A157C4}" destId="{3B8D8F72-52BB-4801-8E7C-55596B627873}" srcOrd="1" destOrd="0" presId="urn:microsoft.com/office/officeart/2005/8/layout/list1"/>
    <dgm:cxn modelId="{6BE818FB-DAA4-470E-BD72-AED19363C7CE}" type="presParOf" srcId="{529E5C97-05B0-43CB-AE6C-046C567F0CB9}" destId="{22E1F47C-2014-4169-B61C-E7ABC9505BBE}" srcOrd="5" destOrd="0" presId="urn:microsoft.com/office/officeart/2005/8/layout/list1"/>
    <dgm:cxn modelId="{ED129A8E-AE95-4A2C-A368-EF463174850D}" type="presParOf" srcId="{529E5C97-05B0-43CB-AE6C-046C567F0CB9}" destId="{6F7600CE-9E26-43E3-A856-DC327D137815}" srcOrd="6" destOrd="0" presId="urn:microsoft.com/office/officeart/2005/8/layout/list1"/>
    <dgm:cxn modelId="{2B92796F-E364-46BC-8534-1EE608CEAF22}" type="presParOf" srcId="{529E5C97-05B0-43CB-AE6C-046C567F0CB9}" destId="{686A5136-2FFB-4EFB-8FD9-2608AC999254}" srcOrd="7" destOrd="0" presId="urn:microsoft.com/office/officeart/2005/8/layout/list1"/>
    <dgm:cxn modelId="{6AC80464-7B7D-431A-9133-87B3AFB700E5}" type="presParOf" srcId="{529E5C97-05B0-43CB-AE6C-046C567F0CB9}" destId="{937C5577-F91F-4B34-B578-5B9F93EC0B0F}" srcOrd="8" destOrd="0" presId="urn:microsoft.com/office/officeart/2005/8/layout/list1"/>
    <dgm:cxn modelId="{C52A834B-EEB2-4B11-88AB-5345066F151C}" type="presParOf" srcId="{937C5577-F91F-4B34-B578-5B9F93EC0B0F}" destId="{71E483B7-3609-4A0E-8171-C3DA8EC12482}" srcOrd="0" destOrd="0" presId="urn:microsoft.com/office/officeart/2005/8/layout/list1"/>
    <dgm:cxn modelId="{B93B581E-9D85-4F33-9D36-CC1B9B2D9687}" type="presParOf" srcId="{937C5577-F91F-4B34-B578-5B9F93EC0B0F}" destId="{A48EE9C1-C66C-4DCA-ADAD-F909019440E6}" srcOrd="1" destOrd="0" presId="urn:microsoft.com/office/officeart/2005/8/layout/list1"/>
    <dgm:cxn modelId="{D99FD86B-A34E-4EB7-98E0-B3DCB28FD6B6}" type="presParOf" srcId="{529E5C97-05B0-43CB-AE6C-046C567F0CB9}" destId="{7DEAE2F4-B2D8-4D8B-853E-50FE2DAA2EC4}" srcOrd="9" destOrd="0" presId="urn:microsoft.com/office/officeart/2005/8/layout/list1"/>
    <dgm:cxn modelId="{A4A41A67-46AC-490B-8AAF-3FD528773EDA}" type="presParOf" srcId="{529E5C97-05B0-43CB-AE6C-046C567F0CB9}" destId="{C246706A-D44B-4E9B-9A8F-C3763593A99F}" srcOrd="10" destOrd="0" presId="urn:microsoft.com/office/officeart/2005/8/layout/list1"/>
    <dgm:cxn modelId="{AF69CB3B-6197-4C67-AB6A-3FC80557F844}" type="presParOf" srcId="{529E5C97-05B0-43CB-AE6C-046C567F0CB9}" destId="{455D8B0B-FB6C-4C83-BB15-AB4BD7EC47A4}" srcOrd="11" destOrd="0" presId="urn:microsoft.com/office/officeart/2005/8/layout/list1"/>
    <dgm:cxn modelId="{B1FA787E-6694-4F0C-B5F7-55CECB0E6DED}" type="presParOf" srcId="{529E5C97-05B0-43CB-AE6C-046C567F0CB9}" destId="{CF55D322-C970-475F-B0AC-B52478197145}" srcOrd="12" destOrd="0" presId="urn:microsoft.com/office/officeart/2005/8/layout/list1"/>
    <dgm:cxn modelId="{7AB9FCFA-55CE-483A-8352-D22F90085EC1}" type="presParOf" srcId="{CF55D322-C970-475F-B0AC-B52478197145}" destId="{6724C1C2-F778-46FE-8DC8-8D1BB7A519BC}" srcOrd="0" destOrd="0" presId="urn:microsoft.com/office/officeart/2005/8/layout/list1"/>
    <dgm:cxn modelId="{3ECE8B69-0BD9-4994-9656-A61EED9DE6C2}" type="presParOf" srcId="{CF55D322-C970-475F-B0AC-B52478197145}" destId="{CFB2BB71-DFA4-4FDE-BA60-94EC3165368C}" srcOrd="1" destOrd="0" presId="urn:microsoft.com/office/officeart/2005/8/layout/list1"/>
    <dgm:cxn modelId="{99439E05-78B7-4147-BA1E-FE229D986B3F}" type="presParOf" srcId="{529E5C97-05B0-43CB-AE6C-046C567F0CB9}" destId="{9468D5BD-B0ED-4A25-A299-689F9491A608}" srcOrd="13" destOrd="0" presId="urn:microsoft.com/office/officeart/2005/8/layout/list1"/>
    <dgm:cxn modelId="{9292E4F1-833C-4B15-8FC3-FEB3315095F0}" type="presParOf" srcId="{529E5C97-05B0-43CB-AE6C-046C567F0CB9}" destId="{42AE6FA2-C214-4958-A0DC-52024B7EEE3C}" srcOrd="14" destOrd="0" presId="urn:microsoft.com/office/officeart/2005/8/layout/list1"/>
    <dgm:cxn modelId="{CD591F37-1084-4C31-B8E7-B29E93AA11AC}" type="presParOf" srcId="{529E5C97-05B0-43CB-AE6C-046C567F0CB9}" destId="{B34AEFE3-B38F-44C0-8E2D-3234DB3C9ECB}" srcOrd="15" destOrd="0" presId="urn:microsoft.com/office/officeart/2005/8/layout/list1"/>
    <dgm:cxn modelId="{E776DCEB-67C6-41CA-88EA-4224447C8640}" type="presParOf" srcId="{529E5C97-05B0-43CB-AE6C-046C567F0CB9}" destId="{20C488D1-5DBD-4332-A6F8-D1A77700B3A4}" srcOrd="16" destOrd="0" presId="urn:microsoft.com/office/officeart/2005/8/layout/list1"/>
    <dgm:cxn modelId="{C2AC1D9D-A4AA-454C-ACB7-D4E0E611BC29}" type="presParOf" srcId="{20C488D1-5DBD-4332-A6F8-D1A77700B3A4}" destId="{C81DECD3-FAAE-4143-8643-FFE918B44B7D}" srcOrd="0" destOrd="0" presId="urn:microsoft.com/office/officeart/2005/8/layout/list1"/>
    <dgm:cxn modelId="{7B0EB643-AA39-4663-97F7-46A3678D3A7D}" type="presParOf" srcId="{20C488D1-5DBD-4332-A6F8-D1A77700B3A4}" destId="{FCD1C8CA-B611-448B-8DF9-BFD3EE7FB27A}" srcOrd="1" destOrd="0" presId="urn:microsoft.com/office/officeart/2005/8/layout/list1"/>
    <dgm:cxn modelId="{0A13606C-D361-4732-B89E-3050C26308F0}" type="presParOf" srcId="{529E5C97-05B0-43CB-AE6C-046C567F0CB9}" destId="{E0F7D075-3FB2-473F-9488-82E8060F89DC}" srcOrd="17" destOrd="0" presId="urn:microsoft.com/office/officeart/2005/8/layout/list1"/>
    <dgm:cxn modelId="{F6526C8C-93C6-41CA-8834-9541E89E4373}" type="presParOf" srcId="{529E5C97-05B0-43CB-AE6C-046C567F0CB9}" destId="{C23ECCB4-752F-4055-8B64-2E3FB99DEF1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227772-65B8-4293-9356-FAD06EDE19FF}" type="doc">
      <dgm:prSet loTypeId="urn:microsoft.com/office/officeart/2005/8/layout/v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A71087B-40DB-4535-90DF-AA4EEEF7A50E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FE203921-4F38-4543-8D24-1578E7016B79}" type="parTrans" cxnId="{CA83BB08-B606-4F2B-9E18-E18323F6E13F}">
      <dgm:prSet/>
      <dgm:spPr/>
      <dgm:t>
        <a:bodyPr/>
        <a:lstStyle/>
        <a:p>
          <a:endParaRPr lang="ru-RU"/>
        </a:p>
      </dgm:t>
    </dgm:pt>
    <dgm:pt modelId="{0BDB0EC4-D0C6-4BCD-B8FF-BA18DE6BF691}" type="sibTrans" cxnId="{CA83BB08-B606-4F2B-9E18-E18323F6E13F}">
      <dgm:prSet/>
      <dgm:spPr/>
      <dgm:t>
        <a:bodyPr/>
        <a:lstStyle/>
        <a:p>
          <a:endParaRPr lang="ru-RU"/>
        </a:p>
      </dgm:t>
    </dgm:pt>
    <dgm:pt modelId="{5B1A5E06-B19A-474A-9B35-FEF0D35E729D}">
      <dgm:prSet phldrT="[Текст]"/>
      <dgm:spPr/>
      <dgm:t>
        <a:bodyPr/>
        <a:lstStyle/>
        <a:p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если ребенок испытывает трудности с </a:t>
          </a:r>
          <a:r>
            <a:rPr lang="en-US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пониманием речи</a:t>
          </a:r>
          <a:endParaRPr lang="ru-RU" dirty="0"/>
        </a:p>
      </dgm:t>
    </dgm:pt>
    <dgm:pt modelId="{D92BFCB5-9139-4F88-833C-BB8D1DBFEDE5}" type="parTrans" cxnId="{05AA762E-0830-4AF0-A52D-4CE16BD3C738}">
      <dgm:prSet/>
      <dgm:spPr/>
      <dgm:t>
        <a:bodyPr/>
        <a:lstStyle/>
        <a:p>
          <a:endParaRPr lang="ru-RU"/>
        </a:p>
      </dgm:t>
    </dgm:pt>
    <dgm:pt modelId="{AD5D2294-5DAC-4212-AD54-F279EFCAAF2B}" type="sibTrans" cxnId="{05AA762E-0830-4AF0-A52D-4CE16BD3C738}">
      <dgm:prSet/>
      <dgm:spPr/>
      <dgm:t>
        <a:bodyPr/>
        <a:lstStyle/>
        <a:p>
          <a:endParaRPr lang="ru-RU"/>
        </a:p>
      </dgm:t>
    </dgm:pt>
    <dgm:pt modelId="{511D8088-3606-4072-9F59-F0E42FA7236F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D8AFD70F-B2EA-4C67-8C67-6644F2DBE3B6}" type="parTrans" cxnId="{CA8AB1F3-76AD-493C-ADE2-068CC01419AB}">
      <dgm:prSet/>
      <dgm:spPr/>
      <dgm:t>
        <a:bodyPr/>
        <a:lstStyle/>
        <a:p>
          <a:endParaRPr lang="ru-RU"/>
        </a:p>
      </dgm:t>
    </dgm:pt>
    <dgm:pt modelId="{1A2A501F-A7B3-4474-808B-81061D6873C7}" type="sibTrans" cxnId="{CA8AB1F3-76AD-493C-ADE2-068CC01419AB}">
      <dgm:prSet/>
      <dgm:spPr/>
      <dgm:t>
        <a:bodyPr/>
        <a:lstStyle/>
        <a:p>
          <a:endParaRPr lang="ru-RU"/>
        </a:p>
      </dgm:t>
    </dgm:pt>
    <dgm:pt modelId="{49965700-C28F-4525-91EE-90B92AF52529}">
      <dgm:prSet phldrT="[Текст]"/>
      <dgm:spPr/>
      <dgm:t>
        <a:bodyPr/>
        <a:lstStyle/>
        <a:p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если ребенок не проявляет инициативы в общении;</a:t>
          </a:r>
          <a:endParaRPr lang="ru-RU" dirty="0"/>
        </a:p>
      </dgm:t>
    </dgm:pt>
    <dgm:pt modelId="{329621CA-0B63-42E2-A7DF-E6C439E79ED2}" type="parTrans" cxnId="{2112ED7F-BB63-421B-A0AF-C25C9ADC10D3}">
      <dgm:prSet/>
      <dgm:spPr/>
      <dgm:t>
        <a:bodyPr/>
        <a:lstStyle/>
        <a:p>
          <a:endParaRPr lang="ru-RU"/>
        </a:p>
      </dgm:t>
    </dgm:pt>
    <dgm:pt modelId="{33043EC8-4CD5-4DB3-A05F-6271EA417938}" type="sibTrans" cxnId="{2112ED7F-BB63-421B-A0AF-C25C9ADC10D3}">
      <dgm:prSet/>
      <dgm:spPr/>
      <dgm:t>
        <a:bodyPr/>
        <a:lstStyle/>
        <a:p>
          <a:endParaRPr lang="ru-RU"/>
        </a:p>
      </dgm:t>
    </dgm:pt>
    <dgm:pt modelId="{8A723C47-4D65-47CD-9B74-629DE1636912}">
      <dgm:prSet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0C1C4C5E-689D-4B9C-8DC1-768C2D9287C9}" type="parTrans" cxnId="{8017D06E-BC78-4261-8731-E87E197BC90C}">
      <dgm:prSet/>
      <dgm:spPr/>
      <dgm:t>
        <a:bodyPr/>
        <a:lstStyle/>
        <a:p>
          <a:endParaRPr lang="ru-RU"/>
        </a:p>
      </dgm:t>
    </dgm:pt>
    <dgm:pt modelId="{3745028A-A16E-4B40-A79A-2CF8A4FA1CE1}" type="sibTrans" cxnId="{8017D06E-BC78-4261-8731-E87E197BC90C}">
      <dgm:prSet/>
      <dgm:spPr/>
      <dgm:t>
        <a:bodyPr/>
        <a:lstStyle/>
        <a:p>
          <a:endParaRPr lang="ru-RU"/>
        </a:p>
      </dgm:t>
    </dgm:pt>
    <dgm:pt modelId="{126C6F29-AB70-42EE-B6A4-F0B26E56E483}">
      <dgm:prSet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37A96CD9-7CA7-448E-AA5F-52D0D78AF83E}" type="parTrans" cxnId="{9AB785A7-9115-438D-AFD5-B94D83F2477C}">
      <dgm:prSet/>
      <dgm:spPr/>
      <dgm:t>
        <a:bodyPr/>
        <a:lstStyle/>
        <a:p>
          <a:endParaRPr lang="ru-RU"/>
        </a:p>
      </dgm:t>
    </dgm:pt>
    <dgm:pt modelId="{0C3050B4-3126-4BFF-9823-DB23534E400F}" type="sibTrans" cxnId="{9AB785A7-9115-438D-AFD5-B94D83F2477C}">
      <dgm:prSet/>
      <dgm:spPr/>
      <dgm:t>
        <a:bodyPr/>
        <a:lstStyle/>
        <a:p>
          <a:endParaRPr lang="ru-RU"/>
        </a:p>
      </dgm:t>
    </dgm:pt>
    <dgm:pt modelId="{A85CD62D-6298-40BD-8501-8C79177BD8DC}">
      <dgm:prSet/>
      <dgm:spPr/>
      <dgm:t>
        <a:bodyPr/>
        <a:lstStyle/>
        <a:p>
          <a:r>
            <a:rPr lang="ru-RU" altLang="ru-RU">
              <a:latin typeface="Times New Roman" panose="02020603050405020304" pitchFamily="18" charset="0"/>
              <a:cs typeface="Times New Roman" panose="02020603050405020304" pitchFamily="18" charset="0"/>
            </a:rPr>
            <a:t>если у ребенка очень непонятная речь;</a:t>
          </a:r>
          <a:endParaRPr lang="ru-RU"/>
        </a:p>
      </dgm:t>
    </dgm:pt>
    <dgm:pt modelId="{1174D637-AF84-49D7-A0B5-62921DAA9139}" type="parTrans" cxnId="{737B9C5E-5593-463C-BD54-67FCC1B33CB8}">
      <dgm:prSet/>
      <dgm:spPr/>
      <dgm:t>
        <a:bodyPr/>
        <a:lstStyle/>
        <a:p>
          <a:endParaRPr lang="ru-RU"/>
        </a:p>
      </dgm:t>
    </dgm:pt>
    <dgm:pt modelId="{52C713A7-8D06-4520-9634-3468688D7648}" type="sibTrans" cxnId="{737B9C5E-5593-463C-BD54-67FCC1B33CB8}">
      <dgm:prSet/>
      <dgm:spPr/>
      <dgm:t>
        <a:bodyPr/>
        <a:lstStyle/>
        <a:p>
          <a:endParaRPr lang="ru-RU"/>
        </a:p>
      </dgm:t>
    </dgm:pt>
    <dgm:pt modelId="{B0EB7353-5494-4DEF-ADC1-E4148CB907AF}">
      <dgm:prSet/>
      <dgm:spPr/>
      <dgm:t>
        <a:bodyPr/>
        <a:lstStyle/>
        <a:p>
          <a:pPr algn="ctr"/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если речь  не функциональна.</a:t>
          </a:r>
          <a:endParaRPr lang="ru-RU" dirty="0"/>
        </a:p>
      </dgm:t>
    </dgm:pt>
    <dgm:pt modelId="{3BE450A2-8C08-452E-894B-672DB581A1B0}" type="parTrans" cxnId="{7A360F5B-D7CD-4BD0-9905-5C8953DF5535}">
      <dgm:prSet/>
      <dgm:spPr/>
      <dgm:t>
        <a:bodyPr/>
        <a:lstStyle/>
        <a:p>
          <a:endParaRPr lang="ru-RU"/>
        </a:p>
      </dgm:t>
    </dgm:pt>
    <dgm:pt modelId="{5D3DAAB6-9CD0-4B7C-B53A-85D5FF8693D5}" type="sibTrans" cxnId="{7A360F5B-D7CD-4BD0-9905-5C8953DF5535}">
      <dgm:prSet/>
      <dgm:spPr/>
      <dgm:t>
        <a:bodyPr/>
        <a:lstStyle/>
        <a:p>
          <a:endParaRPr lang="ru-RU"/>
        </a:p>
      </dgm:t>
    </dgm:pt>
    <dgm:pt modelId="{A1F9C530-0033-4A75-8349-71C9FD343A3E}" type="pres">
      <dgm:prSet presAssocID="{2F227772-65B8-4293-9356-FAD06EDE19FF}" presName="Name0" presStyleCnt="0">
        <dgm:presLayoutVars>
          <dgm:dir/>
          <dgm:animLvl val="lvl"/>
          <dgm:resizeHandles/>
        </dgm:presLayoutVars>
      </dgm:prSet>
      <dgm:spPr/>
    </dgm:pt>
    <dgm:pt modelId="{6D35F366-71A3-432A-BCDB-D73AACD69DA5}" type="pres">
      <dgm:prSet presAssocID="{2A71087B-40DB-4535-90DF-AA4EEEF7A50E}" presName="linNode" presStyleCnt="0"/>
      <dgm:spPr/>
    </dgm:pt>
    <dgm:pt modelId="{3F89CDB2-7A40-4258-B865-84F92E2EBDE4}" type="pres">
      <dgm:prSet presAssocID="{2A71087B-40DB-4535-90DF-AA4EEEF7A50E}" presName="parentShp" presStyleLbl="node1" presStyleIdx="0" presStyleCnt="4" custFlipHor="1" custScaleX="21165" custScaleY="80283">
        <dgm:presLayoutVars>
          <dgm:bulletEnabled val="1"/>
        </dgm:presLayoutVars>
      </dgm:prSet>
      <dgm:spPr/>
    </dgm:pt>
    <dgm:pt modelId="{41A9EDA2-4F4B-4393-B00C-5F0395F91F54}" type="pres">
      <dgm:prSet presAssocID="{2A71087B-40DB-4535-90DF-AA4EEEF7A50E}" presName="childShp" presStyleLbl="bgAccFollowNode1" presStyleIdx="0" presStyleCnt="4">
        <dgm:presLayoutVars>
          <dgm:bulletEnabled val="1"/>
        </dgm:presLayoutVars>
      </dgm:prSet>
      <dgm:spPr/>
    </dgm:pt>
    <dgm:pt modelId="{97F07176-165A-476C-B435-4BB5C339FAC7}" type="pres">
      <dgm:prSet presAssocID="{0BDB0EC4-D0C6-4BCD-B8FF-BA18DE6BF691}" presName="spacing" presStyleCnt="0"/>
      <dgm:spPr/>
    </dgm:pt>
    <dgm:pt modelId="{A27FC417-D038-486F-8B60-9A5E92A830F1}" type="pres">
      <dgm:prSet presAssocID="{511D8088-3606-4072-9F59-F0E42FA7236F}" presName="linNode" presStyleCnt="0"/>
      <dgm:spPr/>
    </dgm:pt>
    <dgm:pt modelId="{AAF87EBA-6DF3-43B9-8EA4-CCDBCCEDB6AE}" type="pres">
      <dgm:prSet presAssocID="{511D8088-3606-4072-9F59-F0E42FA7236F}" presName="parentShp" presStyleLbl="node1" presStyleIdx="1" presStyleCnt="4" custScaleX="21165" custScaleY="77944" custLinFactNeighborX="568" custLinFactNeighborY="-2490">
        <dgm:presLayoutVars>
          <dgm:bulletEnabled val="1"/>
        </dgm:presLayoutVars>
      </dgm:prSet>
      <dgm:spPr/>
    </dgm:pt>
    <dgm:pt modelId="{79580490-37E9-43B7-8064-BC1844C75EAC}" type="pres">
      <dgm:prSet presAssocID="{511D8088-3606-4072-9F59-F0E42FA7236F}" presName="childShp" presStyleLbl="bgAccFollowNode1" presStyleIdx="1" presStyleCnt="4">
        <dgm:presLayoutVars>
          <dgm:bulletEnabled val="1"/>
        </dgm:presLayoutVars>
      </dgm:prSet>
      <dgm:spPr/>
    </dgm:pt>
    <dgm:pt modelId="{B6752B1B-9481-451C-897D-11A3F7E6508F}" type="pres">
      <dgm:prSet presAssocID="{1A2A501F-A7B3-4474-808B-81061D6873C7}" presName="spacing" presStyleCnt="0"/>
      <dgm:spPr/>
    </dgm:pt>
    <dgm:pt modelId="{97EAF32C-9D37-49F9-BAF6-A5D269A98198}" type="pres">
      <dgm:prSet presAssocID="{8A723C47-4D65-47CD-9B74-629DE1636912}" presName="linNode" presStyleCnt="0"/>
      <dgm:spPr/>
    </dgm:pt>
    <dgm:pt modelId="{9BA60CA9-E390-418C-B398-5EE7A9A1B203}" type="pres">
      <dgm:prSet presAssocID="{8A723C47-4D65-47CD-9B74-629DE1636912}" presName="parentShp" presStyleLbl="node1" presStyleIdx="2" presStyleCnt="4" custScaleX="21734" custScaleY="78847" custLinFactNeighborX="568" custLinFactNeighborY="-1467">
        <dgm:presLayoutVars>
          <dgm:bulletEnabled val="1"/>
        </dgm:presLayoutVars>
      </dgm:prSet>
      <dgm:spPr/>
    </dgm:pt>
    <dgm:pt modelId="{EC2690BE-0ADA-4FB7-B141-42B246859B7A}" type="pres">
      <dgm:prSet presAssocID="{8A723C47-4D65-47CD-9B74-629DE1636912}" presName="childShp" presStyleLbl="bgAccFollowNode1" presStyleIdx="2" presStyleCnt="4">
        <dgm:presLayoutVars>
          <dgm:bulletEnabled val="1"/>
        </dgm:presLayoutVars>
      </dgm:prSet>
      <dgm:spPr/>
    </dgm:pt>
    <dgm:pt modelId="{7E9555D4-B287-4BA3-A15F-E910A835B9AE}" type="pres">
      <dgm:prSet presAssocID="{3745028A-A16E-4B40-A79A-2CF8A4FA1CE1}" presName="spacing" presStyleCnt="0"/>
      <dgm:spPr/>
    </dgm:pt>
    <dgm:pt modelId="{3316DC21-37D5-4FC2-AD74-B1E6B9A3FE80}" type="pres">
      <dgm:prSet presAssocID="{126C6F29-AB70-42EE-B6A4-F0B26E56E483}" presName="linNode" presStyleCnt="0"/>
      <dgm:spPr/>
    </dgm:pt>
    <dgm:pt modelId="{BBF00876-1E16-4301-AB56-8ACA334650D9}" type="pres">
      <dgm:prSet presAssocID="{126C6F29-AB70-42EE-B6A4-F0B26E56E483}" presName="parentShp" presStyleLbl="node1" presStyleIdx="3" presStyleCnt="4" custScaleX="22301" custScaleY="79595">
        <dgm:presLayoutVars>
          <dgm:bulletEnabled val="1"/>
        </dgm:presLayoutVars>
      </dgm:prSet>
      <dgm:spPr/>
    </dgm:pt>
    <dgm:pt modelId="{574ECD2A-1EDB-4AEC-B8B1-129A31ED6D96}" type="pres">
      <dgm:prSet presAssocID="{126C6F29-AB70-42EE-B6A4-F0B26E56E483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CA83BB08-B606-4F2B-9E18-E18323F6E13F}" srcId="{2F227772-65B8-4293-9356-FAD06EDE19FF}" destId="{2A71087B-40DB-4535-90DF-AA4EEEF7A50E}" srcOrd="0" destOrd="0" parTransId="{FE203921-4F38-4543-8D24-1578E7016B79}" sibTransId="{0BDB0EC4-D0C6-4BCD-B8FF-BA18DE6BF691}"/>
    <dgm:cxn modelId="{05AA762E-0830-4AF0-A52D-4CE16BD3C738}" srcId="{2A71087B-40DB-4535-90DF-AA4EEEF7A50E}" destId="{5B1A5E06-B19A-474A-9B35-FEF0D35E729D}" srcOrd="0" destOrd="0" parTransId="{D92BFCB5-9139-4F88-833C-BB8D1DBFEDE5}" sibTransId="{AD5D2294-5DAC-4212-AD54-F279EFCAAF2B}"/>
    <dgm:cxn modelId="{7A360F5B-D7CD-4BD0-9905-5C8953DF5535}" srcId="{126C6F29-AB70-42EE-B6A4-F0B26E56E483}" destId="{B0EB7353-5494-4DEF-ADC1-E4148CB907AF}" srcOrd="0" destOrd="0" parTransId="{3BE450A2-8C08-452E-894B-672DB581A1B0}" sibTransId="{5D3DAAB6-9CD0-4B7C-B53A-85D5FF8693D5}"/>
    <dgm:cxn modelId="{65F3295B-860C-4586-B001-A873263A6B70}" type="presOf" srcId="{5B1A5E06-B19A-474A-9B35-FEF0D35E729D}" destId="{41A9EDA2-4F4B-4393-B00C-5F0395F91F54}" srcOrd="0" destOrd="0" presId="urn:microsoft.com/office/officeart/2005/8/layout/vList6"/>
    <dgm:cxn modelId="{737B9C5E-5593-463C-BD54-67FCC1B33CB8}" srcId="{8A723C47-4D65-47CD-9B74-629DE1636912}" destId="{A85CD62D-6298-40BD-8501-8C79177BD8DC}" srcOrd="0" destOrd="0" parTransId="{1174D637-AF84-49D7-A0B5-62921DAA9139}" sibTransId="{52C713A7-8D06-4520-9634-3468688D7648}"/>
    <dgm:cxn modelId="{72AA7F67-AB2D-47FE-A6E0-657E47F0E3FD}" type="presOf" srcId="{49965700-C28F-4525-91EE-90B92AF52529}" destId="{79580490-37E9-43B7-8064-BC1844C75EAC}" srcOrd="0" destOrd="0" presId="urn:microsoft.com/office/officeart/2005/8/layout/vList6"/>
    <dgm:cxn modelId="{8017D06E-BC78-4261-8731-E87E197BC90C}" srcId="{2F227772-65B8-4293-9356-FAD06EDE19FF}" destId="{8A723C47-4D65-47CD-9B74-629DE1636912}" srcOrd="2" destOrd="0" parTransId="{0C1C4C5E-689D-4B9C-8DC1-768C2D9287C9}" sibTransId="{3745028A-A16E-4B40-A79A-2CF8A4FA1CE1}"/>
    <dgm:cxn modelId="{17BCD454-7759-4533-8BF8-D4BDA4C31236}" type="presOf" srcId="{8A723C47-4D65-47CD-9B74-629DE1636912}" destId="{9BA60CA9-E390-418C-B398-5EE7A9A1B203}" srcOrd="0" destOrd="0" presId="urn:microsoft.com/office/officeart/2005/8/layout/vList6"/>
    <dgm:cxn modelId="{2112ED7F-BB63-421B-A0AF-C25C9ADC10D3}" srcId="{511D8088-3606-4072-9F59-F0E42FA7236F}" destId="{49965700-C28F-4525-91EE-90B92AF52529}" srcOrd="0" destOrd="0" parTransId="{329621CA-0B63-42E2-A7DF-E6C439E79ED2}" sibTransId="{33043EC8-4CD5-4DB3-A05F-6271EA417938}"/>
    <dgm:cxn modelId="{A0A14893-2FED-4959-8800-DB92B6080A3A}" type="presOf" srcId="{2F227772-65B8-4293-9356-FAD06EDE19FF}" destId="{A1F9C530-0033-4A75-8349-71C9FD343A3E}" srcOrd="0" destOrd="0" presId="urn:microsoft.com/office/officeart/2005/8/layout/vList6"/>
    <dgm:cxn modelId="{3511559D-2751-4238-9FAF-24397767295F}" type="presOf" srcId="{511D8088-3606-4072-9F59-F0E42FA7236F}" destId="{AAF87EBA-6DF3-43B9-8EA4-CCDBCCEDB6AE}" srcOrd="0" destOrd="0" presId="urn:microsoft.com/office/officeart/2005/8/layout/vList6"/>
    <dgm:cxn modelId="{9AB785A7-9115-438D-AFD5-B94D83F2477C}" srcId="{2F227772-65B8-4293-9356-FAD06EDE19FF}" destId="{126C6F29-AB70-42EE-B6A4-F0B26E56E483}" srcOrd="3" destOrd="0" parTransId="{37A96CD9-7CA7-448E-AA5F-52D0D78AF83E}" sibTransId="{0C3050B4-3126-4BFF-9823-DB23534E400F}"/>
    <dgm:cxn modelId="{1F980EAF-E19C-48D2-BA2E-E37F97510F56}" type="presOf" srcId="{2A71087B-40DB-4535-90DF-AA4EEEF7A50E}" destId="{3F89CDB2-7A40-4258-B865-84F92E2EBDE4}" srcOrd="0" destOrd="0" presId="urn:microsoft.com/office/officeart/2005/8/layout/vList6"/>
    <dgm:cxn modelId="{866E52CF-6500-4DD7-B4E0-6151E5A61C76}" type="presOf" srcId="{A85CD62D-6298-40BD-8501-8C79177BD8DC}" destId="{EC2690BE-0ADA-4FB7-B141-42B246859B7A}" srcOrd="0" destOrd="0" presId="urn:microsoft.com/office/officeart/2005/8/layout/vList6"/>
    <dgm:cxn modelId="{F18FFCCF-EAFE-466A-92A3-DE1F92DEE570}" type="presOf" srcId="{B0EB7353-5494-4DEF-ADC1-E4148CB907AF}" destId="{574ECD2A-1EDB-4AEC-B8B1-129A31ED6D96}" srcOrd="0" destOrd="0" presId="urn:microsoft.com/office/officeart/2005/8/layout/vList6"/>
    <dgm:cxn modelId="{F7D649F3-1120-4D2B-A10F-AA83A629FF72}" type="presOf" srcId="{126C6F29-AB70-42EE-B6A4-F0B26E56E483}" destId="{BBF00876-1E16-4301-AB56-8ACA334650D9}" srcOrd="0" destOrd="0" presId="urn:microsoft.com/office/officeart/2005/8/layout/vList6"/>
    <dgm:cxn modelId="{CA8AB1F3-76AD-493C-ADE2-068CC01419AB}" srcId="{2F227772-65B8-4293-9356-FAD06EDE19FF}" destId="{511D8088-3606-4072-9F59-F0E42FA7236F}" srcOrd="1" destOrd="0" parTransId="{D8AFD70F-B2EA-4C67-8C67-6644F2DBE3B6}" sibTransId="{1A2A501F-A7B3-4474-808B-81061D6873C7}"/>
    <dgm:cxn modelId="{3C86717D-E09D-4D3E-B8C3-B32E033D75AA}" type="presParOf" srcId="{A1F9C530-0033-4A75-8349-71C9FD343A3E}" destId="{6D35F366-71A3-432A-BCDB-D73AACD69DA5}" srcOrd="0" destOrd="0" presId="urn:microsoft.com/office/officeart/2005/8/layout/vList6"/>
    <dgm:cxn modelId="{5DDE18DF-E952-493A-A1A4-B5C481D0FFA5}" type="presParOf" srcId="{6D35F366-71A3-432A-BCDB-D73AACD69DA5}" destId="{3F89CDB2-7A40-4258-B865-84F92E2EBDE4}" srcOrd="0" destOrd="0" presId="urn:microsoft.com/office/officeart/2005/8/layout/vList6"/>
    <dgm:cxn modelId="{53B83784-E57E-46E6-B75C-15DD1C1F7C94}" type="presParOf" srcId="{6D35F366-71A3-432A-BCDB-D73AACD69DA5}" destId="{41A9EDA2-4F4B-4393-B00C-5F0395F91F54}" srcOrd="1" destOrd="0" presId="urn:microsoft.com/office/officeart/2005/8/layout/vList6"/>
    <dgm:cxn modelId="{86B76E97-91AB-496A-BA6E-DD06E37C97EC}" type="presParOf" srcId="{A1F9C530-0033-4A75-8349-71C9FD343A3E}" destId="{97F07176-165A-476C-B435-4BB5C339FAC7}" srcOrd="1" destOrd="0" presId="urn:microsoft.com/office/officeart/2005/8/layout/vList6"/>
    <dgm:cxn modelId="{7E93114F-5AB1-4385-9034-4790E58A58CA}" type="presParOf" srcId="{A1F9C530-0033-4A75-8349-71C9FD343A3E}" destId="{A27FC417-D038-486F-8B60-9A5E92A830F1}" srcOrd="2" destOrd="0" presId="urn:microsoft.com/office/officeart/2005/8/layout/vList6"/>
    <dgm:cxn modelId="{9E7CDE32-F7B8-48BA-B738-283562CA15BE}" type="presParOf" srcId="{A27FC417-D038-486F-8B60-9A5E92A830F1}" destId="{AAF87EBA-6DF3-43B9-8EA4-CCDBCCEDB6AE}" srcOrd="0" destOrd="0" presId="urn:microsoft.com/office/officeart/2005/8/layout/vList6"/>
    <dgm:cxn modelId="{BD990B83-F43C-4C24-B71C-64CDFBA95DD8}" type="presParOf" srcId="{A27FC417-D038-486F-8B60-9A5E92A830F1}" destId="{79580490-37E9-43B7-8064-BC1844C75EAC}" srcOrd="1" destOrd="0" presId="urn:microsoft.com/office/officeart/2005/8/layout/vList6"/>
    <dgm:cxn modelId="{A4F0F017-4A8A-426A-A3B1-8FE0F47F9A5E}" type="presParOf" srcId="{A1F9C530-0033-4A75-8349-71C9FD343A3E}" destId="{B6752B1B-9481-451C-897D-11A3F7E6508F}" srcOrd="3" destOrd="0" presId="urn:microsoft.com/office/officeart/2005/8/layout/vList6"/>
    <dgm:cxn modelId="{5CBF2850-5757-4A0B-A61C-2A5A35401477}" type="presParOf" srcId="{A1F9C530-0033-4A75-8349-71C9FD343A3E}" destId="{97EAF32C-9D37-49F9-BAF6-A5D269A98198}" srcOrd="4" destOrd="0" presId="urn:microsoft.com/office/officeart/2005/8/layout/vList6"/>
    <dgm:cxn modelId="{D399E416-6A15-4A0C-9070-75438A239CA6}" type="presParOf" srcId="{97EAF32C-9D37-49F9-BAF6-A5D269A98198}" destId="{9BA60CA9-E390-418C-B398-5EE7A9A1B203}" srcOrd="0" destOrd="0" presId="urn:microsoft.com/office/officeart/2005/8/layout/vList6"/>
    <dgm:cxn modelId="{11FD3938-5FD7-421C-904A-3BC353DD39EB}" type="presParOf" srcId="{97EAF32C-9D37-49F9-BAF6-A5D269A98198}" destId="{EC2690BE-0ADA-4FB7-B141-42B246859B7A}" srcOrd="1" destOrd="0" presId="urn:microsoft.com/office/officeart/2005/8/layout/vList6"/>
    <dgm:cxn modelId="{04F2BA75-8ED2-4907-9707-D68881066906}" type="presParOf" srcId="{A1F9C530-0033-4A75-8349-71C9FD343A3E}" destId="{7E9555D4-B287-4BA3-A15F-E910A835B9AE}" srcOrd="5" destOrd="0" presId="urn:microsoft.com/office/officeart/2005/8/layout/vList6"/>
    <dgm:cxn modelId="{3C9610D8-6C50-4331-93E7-600CA38DD720}" type="presParOf" srcId="{A1F9C530-0033-4A75-8349-71C9FD343A3E}" destId="{3316DC21-37D5-4FC2-AD74-B1E6B9A3FE80}" srcOrd="6" destOrd="0" presId="urn:microsoft.com/office/officeart/2005/8/layout/vList6"/>
    <dgm:cxn modelId="{B3480B62-5CE2-439A-A615-0FE92F1932EA}" type="presParOf" srcId="{3316DC21-37D5-4FC2-AD74-B1E6B9A3FE80}" destId="{BBF00876-1E16-4301-AB56-8ACA334650D9}" srcOrd="0" destOrd="0" presId="urn:microsoft.com/office/officeart/2005/8/layout/vList6"/>
    <dgm:cxn modelId="{AE3B5F06-9F23-4DC0-A1E3-D780B1A87A97}" type="presParOf" srcId="{3316DC21-37D5-4FC2-AD74-B1E6B9A3FE80}" destId="{574ECD2A-1EDB-4AEC-B8B1-129A31ED6D9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57ECC9-62C3-4DF7-9E93-B248E88DAA17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4B3F5D0-2037-4C40-8F49-09574363D33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Методы коммуникации</a:t>
          </a:r>
        </a:p>
      </dgm:t>
    </dgm:pt>
    <dgm:pt modelId="{8BDE67AF-A15B-4944-8B80-559124694D96}" type="parTrans" cxnId="{78261E85-D081-4A0C-B9DC-ACCC2CDF7434}">
      <dgm:prSet/>
      <dgm:spPr/>
      <dgm:t>
        <a:bodyPr/>
        <a:lstStyle/>
        <a:p>
          <a:endParaRPr lang="ru-RU"/>
        </a:p>
      </dgm:t>
    </dgm:pt>
    <dgm:pt modelId="{A289F0C4-4429-45CF-9C1D-A2D6AC69FE8F}" type="sibTrans" cxnId="{78261E85-D081-4A0C-B9DC-ACCC2CDF7434}">
      <dgm:prSet/>
      <dgm:spPr/>
      <dgm:t>
        <a:bodyPr/>
        <a:lstStyle/>
        <a:p>
          <a:endParaRPr lang="ru-RU"/>
        </a:p>
      </dgm:t>
    </dgm:pt>
    <dgm:pt modelId="{11E161B0-F1AE-41E1-A7F2-11F37E25482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КОММУНИКАЦИОННАЯ СИСТЕМА ОБМЕНА ИЗОБРАЖЕНИЯМИ ИЛИ </a:t>
          </a: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PECS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dirty="0"/>
        </a:p>
      </dgm:t>
    </dgm:pt>
    <dgm:pt modelId="{345A2955-26B7-4BD7-B523-4F49BDD16897}" type="parTrans" cxnId="{4D7AAC11-4B31-4812-A71F-29F15FA95EF3}">
      <dgm:prSet/>
      <dgm:spPr/>
      <dgm:t>
        <a:bodyPr/>
        <a:lstStyle/>
        <a:p>
          <a:endParaRPr lang="ru-RU"/>
        </a:p>
      </dgm:t>
    </dgm:pt>
    <dgm:pt modelId="{AC9ABCF7-85FD-4A2A-888C-E386AF41F889}" type="sibTrans" cxnId="{4D7AAC11-4B31-4812-A71F-29F15FA95EF3}">
      <dgm:prSet/>
      <dgm:spPr/>
      <dgm:t>
        <a:bodyPr/>
        <a:lstStyle/>
        <a:p>
          <a:endParaRPr lang="ru-RU"/>
        </a:p>
      </dgm:t>
    </dgm:pt>
    <dgm:pt modelId="{90DE99A5-0CC1-4C7B-A672-DE56A9B63318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БЛИСС –МЕТОД </a:t>
          </a:r>
        </a:p>
      </dgm:t>
    </dgm:pt>
    <dgm:pt modelId="{64DE3B30-2BCD-4EE1-9B80-1E155E47104C}" type="parTrans" cxnId="{36F5B26F-42CF-4CB7-ADA5-0DCB61E71F07}">
      <dgm:prSet/>
      <dgm:spPr/>
      <dgm:t>
        <a:bodyPr/>
        <a:lstStyle/>
        <a:p>
          <a:endParaRPr lang="ru-RU"/>
        </a:p>
      </dgm:t>
    </dgm:pt>
    <dgm:pt modelId="{9FAB4A7E-4896-4861-91C1-34F34592470D}" type="sibTrans" cxnId="{36F5B26F-42CF-4CB7-ADA5-0DCB61E71F07}">
      <dgm:prSet/>
      <dgm:spPr/>
      <dgm:t>
        <a:bodyPr/>
        <a:lstStyle/>
        <a:p>
          <a:endParaRPr lang="ru-RU"/>
        </a:p>
      </dgm:t>
    </dgm:pt>
    <dgm:pt modelId="{B812957D-21DF-40B4-890A-2C437594868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КОММУНИКАЦИОННАЯ СИСТЕМА  ОБМЕНА ИЗОБРАЖЕНИЯМИ</a:t>
          </a:r>
        </a:p>
        <a:p>
          <a:pPr marL="0"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dirty="0"/>
        </a:p>
      </dgm:t>
    </dgm:pt>
    <dgm:pt modelId="{B952FD99-E834-4EB4-85FD-F20E9FF3EE59}" type="parTrans" cxnId="{1A4A9CCD-F55D-475B-BB47-BA698B245969}">
      <dgm:prSet/>
      <dgm:spPr/>
      <dgm:t>
        <a:bodyPr/>
        <a:lstStyle/>
        <a:p>
          <a:endParaRPr lang="ru-RU"/>
        </a:p>
      </dgm:t>
    </dgm:pt>
    <dgm:pt modelId="{A293A5F6-42BB-437A-B569-87979830DEED}" type="sibTrans" cxnId="{1A4A9CCD-F55D-475B-BB47-BA698B245969}">
      <dgm:prSet/>
      <dgm:spPr/>
      <dgm:t>
        <a:bodyPr/>
        <a:lstStyle/>
        <a:p>
          <a:endParaRPr lang="ru-RU"/>
        </a:p>
      </dgm:t>
    </dgm:pt>
    <dgm:pt modelId="{E84AF632-B49C-49B4-9071-B8D178E29F0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«ЛЁБ- СИСТЕМА»</a:t>
          </a:r>
        </a:p>
        <a:p>
          <a:pPr marL="0"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dirty="0"/>
        </a:p>
      </dgm:t>
    </dgm:pt>
    <dgm:pt modelId="{A39DD0BE-2959-46B9-99B7-43A319F47ECF}" type="parTrans" cxnId="{8D7205C3-A78A-4827-A984-C073FB897AD2}">
      <dgm:prSet/>
      <dgm:spPr/>
      <dgm:t>
        <a:bodyPr/>
        <a:lstStyle/>
        <a:p>
          <a:endParaRPr lang="ru-RU"/>
        </a:p>
      </dgm:t>
    </dgm:pt>
    <dgm:pt modelId="{C260730A-192D-4746-AEF7-07E57FCAE538}" type="sibTrans" cxnId="{8D7205C3-A78A-4827-A984-C073FB897AD2}">
      <dgm:prSet/>
      <dgm:spPr/>
      <dgm:t>
        <a:bodyPr/>
        <a:lstStyle/>
        <a:p>
          <a:endParaRPr lang="ru-RU"/>
        </a:p>
      </dgm:t>
    </dgm:pt>
    <dgm:pt modelId="{D7D24813-7F8F-488A-A0E9-148C7544B81E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«КАЛЬКИРУЮЩЕЙ ЖЕСТОВОЙ РЕЧИ»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ИЛИ ЖЕСТОВЫЙ ЯЗЫК ( МАКАТОН ) </a:t>
          </a:r>
        </a:p>
      </dgm:t>
    </dgm:pt>
    <dgm:pt modelId="{B3EB63C2-FD7C-42DF-8951-AD7EFC52A752}" type="parTrans" cxnId="{CCECE04E-405C-463D-A1CD-AE36E0E483EB}">
      <dgm:prSet/>
      <dgm:spPr/>
      <dgm:t>
        <a:bodyPr/>
        <a:lstStyle/>
        <a:p>
          <a:endParaRPr lang="ru-RU"/>
        </a:p>
      </dgm:t>
    </dgm:pt>
    <dgm:pt modelId="{20106584-8294-4CAA-89AA-FE64777901B9}" type="sibTrans" cxnId="{CCECE04E-405C-463D-A1CD-AE36E0E483EB}">
      <dgm:prSet/>
      <dgm:spPr/>
      <dgm:t>
        <a:bodyPr/>
        <a:lstStyle/>
        <a:p>
          <a:endParaRPr lang="ru-RU"/>
        </a:p>
      </dgm:t>
    </dgm:pt>
    <dgm:pt modelId="{80AB57F2-56F0-4375-904B-A42B8E60E90E}">
      <dgm:prSet custT="1"/>
      <dgm:spPr/>
      <dgm:t>
        <a:bodyPr/>
        <a:lstStyle/>
        <a:p>
          <a:pPr algn="ctr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КОММУНИКАТОР И ЭЛЕКТРОННЫЕ ПОСОБИЯ </a:t>
          </a:r>
        </a:p>
      </dgm:t>
    </dgm:pt>
    <dgm:pt modelId="{19725D11-65AA-46D4-9F91-745B16F87717}" type="parTrans" cxnId="{2725CCF8-AB96-4DAF-B6CA-6DFEBD811D30}">
      <dgm:prSet/>
      <dgm:spPr/>
      <dgm:t>
        <a:bodyPr/>
        <a:lstStyle/>
        <a:p>
          <a:endParaRPr lang="ru-RU"/>
        </a:p>
      </dgm:t>
    </dgm:pt>
    <dgm:pt modelId="{B61C7DFA-47B9-4FC7-9A51-E5B47AADF06C}" type="sibTrans" cxnId="{2725CCF8-AB96-4DAF-B6CA-6DFEBD811D30}">
      <dgm:prSet/>
      <dgm:spPr/>
      <dgm:t>
        <a:bodyPr/>
        <a:lstStyle/>
        <a:p>
          <a:endParaRPr lang="ru-RU"/>
        </a:p>
      </dgm:t>
    </dgm:pt>
    <dgm:pt modelId="{15B2B4E8-C583-43DC-85EE-3AB136262983}" type="pres">
      <dgm:prSet presAssocID="{0157ECC9-62C3-4DF7-9E93-B248E88DAA1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817963F-9C1A-4D0A-B22F-5E42BF286BC8}" type="pres">
      <dgm:prSet presAssocID="{94B3F5D0-2037-4C40-8F49-09574363D330}" presName="root1" presStyleCnt="0"/>
      <dgm:spPr/>
    </dgm:pt>
    <dgm:pt modelId="{DEE2EC6A-40CF-45B8-8243-3DE7201082DB}" type="pres">
      <dgm:prSet presAssocID="{94B3F5D0-2037-4C40-8F49-09574363D330}" presName="LevelOneTextNode" presStyleLbl="node0" presStyleIdx="0" presStyleCnt="1" custScaleX="118264" custScaleY="148597">
        <dgm:presLayoutVars>
          <dgm:chPref val="3"/>
        </dgm:presLayoutVars>
      </dgm:prSet>
      <dgm:spPr/>
    </dgm:pt>
    <dgm:pt modelId="{C526CE8B-05F8-43CA-9F38-CBD656345582}" type="pres">
      <dgm:prSet presAssocID="{94B3F5D0-2037-4C40-8F49-09574363D330}" presName="level2hierChild" presStyleCnt="0"/>
      <dgm:spPr/>
    </dgm:pt>
    <dgm:pt modelId="{8B3402AD-928A-449E-B3D2-5D181F2656EF}" type="pres">
      <dgm:prSet presAssocID="{A39DD0BE-2959-46B9-99B7-43A319F47ECF}" presName="conn2-1" presStyleLbl="parChTrans1D2" presStyleIdx="0" presStyleCnt="6"/>
      <dgm:spPr/>
    </dgm:pt>
    <dgm:pt modelId="{A6903C63-C15F-43AB-BBC3-669454D6F66D}" type="pres">
      <dgm:prSet presAssocID="{A39DD0BE-2959-46B9-99B7-43A319F47ECF}" presName="connTx" presStyleLbl="parChTrans1D2" presStyleIdx="0" presStyleCnt="6"/>
      <dgm:spPr/>
    </dgm:pt>
    <dgm:pt modelId="{CA810648-9DBA-4A7B-A387-E8567CC07628}" type="pres">
      <dgm:prSet presAssocID="{E84AF632-B49C-49B4-9071-B8D178E29F08}" presName="root2" presStyleCnt="0"/>
      <dgm:spPr/>
    </dgm:pt>
    <dgm:pt modelId="{0D3F4DCB-90B1-46E6-BA81-83968A6CEF4E}" type="pres">
      <dgm:prSet presAssocID="{E84AF632-B49C-49B4-9071-B8D178E29F08}" presName="LevelTwoTextNode" presStyleLbl="node2" presStyleIdx="0" presStyleCnt="6" custScaleX="161352" custScaleY="101410" custLinFactNeighborX="-1381" custLinFactNeighborY="-856">
        <dgm:presLayoutVars>
          <dgm:chPref val="3"/>
        </dgm:presLayoutVars>
      </dgm:prSet>
      <dgm:spPr/>
    </dgm:pt>
    <dgm:pt modelId="{83BCB351-0861-475C-ADFF-3B473829813F}" type="pres">
      <dgm:prSet presAssocID="{E84AF632-B49C-49B4-9071-B8D178E29F08}" presName="level3hierChild" presStyleCnt="0"/>
      <dgm:spPr/>
    </dgm:pt>
    <dgm:pt modelId="{3E2B007F-3C00-405D-B43A-AC5F03E047F0}" type="pres">
      <dgm:prSet presAssocID="{B952FD99-E834-4EB4-85FD-F20E9FF3EE59}" presName="conn2-1" presStyleLbl="parChTrans1D2" presStyleIdx="1" presStyleCnt="6"/>
      <dgm:spPr/>
    </dgm:pt>
    <dgm:pt modelId="{5F0C37EA-7369-4D5E-A350-8F6688DB7188}" type="pres">
      <dgm:prSet presAssocID="{B952FD99-E834-4EB4-85FD-F20E9FF3EE59}" presName="connTx" presStyleLbl="parChTrans1D2" presStyleIdx="1" presStyleCnt="6"/>
      <dgm:spPr/>
    </dgm:pt>
    <dgm:pt modelId="{C5281D29-CC49-4F08-B950-1FFD746CBDE7}" type="pres">
      <dgm:prSet presAssocID="{B812957D-21DF-40B4-890A-2C4375948689}" presName="root2" presStyleCnt="0"/>
      <dgm:spPr/>
    </dgm:pt>
    <dgm:pt modelId="{46ECDCF9-FFFE-4202-95EC-4AEF76B6BA16}" type="pres">
      <dgm:prSet presAssocID="{B812957D-21DF-40B4-890A-2C4375948689}" presName="LevelTwoTextNode" presStyleLbl="node2" presStyleIdx="1" presStyleCnt="6" custScaleX="187359" custScaleY="103304">
        <dgm:presLayoutVars>
          <dgm:chPref val="3"/>
        </dgm:presLayoutVars>
      </dgm:prSet>
      <dgm:spPr/>
    </dgm:pt>
    <dgm:pt modelId="{74107D5D-7CF2-4E29-A3D3-C011A25590F1}" type="pres">
      <dgm:prSet presAssocID="{B812957D-21DF-40B4-890A-2C4375948689}" presName="level3hierChild" presStyleCnt="0"/>
      <dgm:spPr/>
    </dgm:pt>
    <dgm:pt modelId="{D6712673-C9E5-4FD8-9AA1-9AF2C54AAC8C}" type="pres">
      <dgm:prSet presAssocID="{345A2955-26B7-4BD7-B523-4F49BDD16897}" presName="conn2-1" presStyleLbl="parChTrans1D2" presStyleIdx="2" presStyleCnt="6"/>
      <dgm:spPr/>
    </dgm:pt>
    <dgm:pt modelId="{8F9C734C-6025-4911-BEC9-E4FC3285C7FB}" type="pres">
      <dgm:prSet presAssocID="{345A2955-26B7-4BD7-B523-4F49BDD16897}" presName="connTx" presStyleLbl="parChTrans1D2" presStyleIdx="2" presStyleCnt="6"/>
      <dgm:spPr/>
    </dgm:pt>
    <dgm:pt modelId="{14FC549D-4D5D-48FA-819A-93FC70414B76}" type="pres">
      <dgm:prSet presAssocID="{11E161B0-F1AE-41E1-A7F2-11F37E254829}" presName="root2" presStyleCnt="0"/>
      <dgm:spPr/>
    </dgm:pt>
    <dgm:pt modelId="{CB2272A2-D694-44A2-8605-A429FB58BF3F}" type="pres">
      <dgm:prSet presAssocID="{11E161B0-F1AE-41E1-A7F2-11F37E254829}" presName="LevelTwoTextNode" presStyleLbl="node2" presStyleIdx="2" presStyleCnt="6" custScaleX="220950" custScaleY="114744">
        <dgm:presLayoutVars>
          <dgm:chPref val="3"/>
        </dgm:presLayoutVars>
      </dgm:prSet>
      <dgm:spPr/>
    </dgm:pt>
    <dgm:pt modelId="{77C49846-FFFD-45B6-82D7-A72E6FDC36EE}" type="pres">
      <dgm:prSet presAssocID="{11E161B0-F1AE-41E1-A7F2-11F37E254829}" presName="level3hierChild" presStyleCnt="0"/>
      <dgm:spPr/>
    </dgm:pt>
    <dgm:pt modelId="{D2937FF6-525A-48C4-A575-256DC268DA02}" type="pres">
      <dgm:prSet presAssocID="{B3EB63C2-FD7C-42DF-8951-AD7EFC52A752}" presName="conn2-1" presStyleLbl="parChTrans1D2" presStyleIdx="3" presStyleCnt="6"/>
      <dgm:spPr/>
    </dgm:pt>
    <dgm:pt modelId="{3F57F7F9-E80C-4DE6-821B-AA6360DC0615}" type="pres">
      <dgm:prSet presAssocID="{B3EB63C2-FD7C-42DF-8951-AD7EFC52A752}" presName="connTx" presStyleLbl="parChTrans1D2" presStyleIdx="3" presStyleCnt="6"/>
      <dgm:spPr/>
    </dgm:pt>
    <dgm:pt modelId="{51B205AC-7A89-48AC-A072-AFF863BC340A}" type="pres">
      <dgm:prSet presAssocID="{D7D24813-7F8F-488A-A0E9-148C7544B81E}" presName="root2" presStyleCnt="0"/>
      <dgm:spPr/>
    </dgm:pt>
    <dgm:pt modelId="{E69E8713-0911-40BB-B74C-FA6911FDEDA6}" type="pres">
      <dgm:prSet presAssocID="{D7D24813-7F8F-488A-A0E9-148C7544B81E}" presName="LevelTwoTextNode" presStyleLbl="node2" presStyleIdx="3" presStyleCnt="6" custScaleX="221558" custScaleY="91877">
        <dgm:presLayoutVars>
          <dgm:chPref val="3"/>
        </dgm:presLayoutVars>
      </dgm:prSet>
      <dgm:spPr/>
    </dgm:pt>
    <dgm:pt modelId="{B219DCC5-D8DF-4123-B666-7464A7E43A85}" type="pres">
      <dgm:prSet presAssocID="{D7D24813-7F8F-488A-A0E9-148C7544B81E}" presName="level3hierChild" presStyleCnt="0"/>
      <dgm:spPr/>
    </dgm:pt>
    <dgm:pt modelId="{69DABC8B-9C76-4C9F-8347-D882AE38A39F}" type="pres">
      <dgm:prSet presAssocID="{64DE3B30-2BCD-4EE1-9B80-1E155E47104C}" presName="conn2-1" presStyleLbl="parChTrans1D2" presStyleIdx="4" presStyleCnt="6"/>
      <dgm:spPr/>
    </dgm:pt>
    <dgm:pt modelId="{2D49C2AE-8A77-4B50-9AB2-5059B0DC5DEB}" type="pres">
      <dgm:prSet presAssocID="{64DE3B30-2BCD-4EE1-9B80-1E155E47104C}" presName="connTx" presStyleLbl="parChTrans1D2" presStyleIdx="4" presStyleCnt="6"/>
      <dgm:spPr/>
    </dgm:pt>
    <dgm:pt modelId="{E2454DEF-0D78-4519-8FCE-0D861C61E990}" type="pres">
      <dgm:prSet presAssocID="{90DE99A5-0CC1-4C7B-A672-DE56A9B63318}" presName="root2" presStyleCnt="0"/>
      <dgm:spPr/>
    </dgm:pt>
    <dgm:pt modelId="{EDDBA5E3-ECD7-46CA-B938-0A9BE326F1DE}" type="pres">
      <dgm:prSet presAssocID="{90DE99A5-0CC1-4C7B-A672-DE56A9B63318}" presName="LevelTwoTextNode" presStyleLbl="node2" presStyleIdx="4" presStyleCnt="6" custScaleX="203400" custScaleY="118358">
        <dgm:presLayoutVars>
          <dgm:chPref val="3"/>
        </dgm:presLayoutVars>
      </dgm:prSet>
      <dgm:spPr/>
    </dgm:pt>
    <dgm:pt modelId="{1F7F67F6-C079-4E8B-8D47-17FE5A730757}" type="pres">
      <dgm:prSet presAssocID="{90DE99A5-0CC1-4C7B-A672-DE56A9B63318}" presName="level3hierChild" presStyleCnt="0"/>
      <dgm:spPr/>
    </dgm:pt>
    <dgm:pt modelId="{F4257F17-47A2-455D-B983-89160FFD5864}" type="pres">
      <dgm:prSet presAssocID="{19725D11-65AA-46D4-9F91-745B16F87717}" presName="conn2-1" presStyleLbl="parChTrans1D2" presStyleIdx="5" presStyleCnt="6"/>
      <dgm:spPr/>
    </dgm:pt>
    <dgm:pt modelId="{B64A6AA4-D580-4D01-9629-B27171D0C74F}" type="pres">
      <dgm:prSet presAssocID="{19725D11-65AA-46D4-9F91-745B16F87717}" presName="connTx" presStyleLbl="parChTrans1D2" presStyleIdx="5" presStyleCnt="6"/>
      <dgm:spPr/>
    </dgm:pt>
    <dgm:pt modelId="{11534A40-E3C2-4553-A328-9458E2B2346B}" type="pres">
      <dgm:prSet presAssocID="{80AB57F2-56F0-4375-904B-A42B8E60E90E}" presName="root2" presStyleCnt="0"/>
      <dgm:spPr/>
    </dgm:pt>
    <dgm:pt modelId="{3544CAC1-B360-4CE0-A5E1-92D663F34DDA}" type="pres">
      <dgm:prSet presAssocID="{80AB57F2-56F0-4375-904B-A42B8E60E90E}" presName="LevelTwoTextNode" presStyleLbl="node2" presStyleIdx="5" presStyleCnt="6" custScaleX="170537" custScaleY="99791">
        <dgm:presLayoutVars>
          <dgm:chPref val="3"/>
        </dgm:presLayoutVars>
      </dgm:prSet>
      <dgm:spPr/>
    </dgm:pt>
    <dgm:pt modelId="{40671177-D67F-44F2-973D-BB589C82B50C}" type="pres">
      <dgm:prSet presAssocID="{80AB57F2-56F0-4375-904B-A42B8E60E90E}" presName="level3hierChild" presStyleCnt="0"/>
      <dgm:spPr/>
    </dgm:pt>
  </dgm:ptLst>
  <dgm:cxnLst>
    <dgm:cxn modelId="{E558B000-E949-49D3-A5E8-39C9A7807CA7}" type="presOf" srcId="{19725D11-65AA-46D4-9F91-745B16F87717}" destId="{B64A6AA4-D580-4D01-9629-B27171D0C74F}" srcOrd="1" destOrd="0" presId="urn:microsoft.com/office/officeart/2008/layout/HorizontalMultiLevelHierarchy"/>
    <dgm:cxn modelId="{40DD8D09-2F46-4475-854A-D8138DE2ACA4}" type="presOf" srcId="{345A2955-26B7-4BD7-B523-4F49BDD16897}" destId="{D6712673-C9E5-4FD8-9AA1-9AF2C54AAC8C}" srcOrd="0" destOrd="0" presId="urn:microsoft.com/office/officeart/2008/layout/HorizontalMultiLevelHierarchy"/>
    <dgm:cxn modelId="{A86A940F-B49B-45A7-B213-AEDF2765E0B7}" type="presOf" srcId="{90DE99A5-0CC1-4C7B-A672-DE56A9B63318}" destId="{EDDBA5E3-ECD7-46CA-B938-0A9BE326F1DE}" srcOrd="0" destOrd="0" presId="urn:microsoft.com/office/officeart/2008/layout/HorizontalMultiLevelHierarchy"/>
    <dgm:cxn modelId="{4D7AAC11-4B31-4812-A71F-29F15FA95EF3}" srcId="{94B3F5D0-2037-4C40-8F49-09574363D330}" destId="{11E161B0-F1AE-41E1-A7F2-11F37E254829}" srcOrd="2" destOrd="0" parTransId="{345A2955-26B7-4BD7-B523-4F49BDD16897}" sibTransId="{AC9ABCF7-85FD-4A2A-888C-E386AF41F889}"/>
    <dgm:cxn modelId="{7D406A12-501B-48A1-BB91-B29B0F9A4887}" type="presOf" srcId="{94B3F5D0-2037-4C40-8F49-09574363D330}" destId="{DEE2EC6A-40CF-45B8-8243-3DE7201082DB}" srcOrd="0" destOrd="0" presId="urn:microsoft.com/office/officeart/2008/layout/HorizontalMultiLevelHierarchy"/>
    <dgm:cxn modelId="{F37AEE2F-FA67-40BF-9134-0AC8ACF1F0CE}" type="presOf" srcId="{B952FD99-E834-4EB4-85FD-F20E9FF3EE59}" destId="{3E2B007F-3C00-405D-B43A-AC5F03E047F0}" srcOrd="0" destOrd="0" presId="urn:microsoft.com/office/officeart/2008/layout/HorizontalMultiLevelHierarchy"/>
    <dgm:cxn modelId="{BFEB4448-E945-46E5-BFF0-DB33C538F2B9}" type="presOf" srcId="{A39DD0BE-2959-46B9-99B7-43A319F47ECF}" destId="{8B3402AD-928A-449E-B3D2-5D181F2656EF}" srcOrd="0" destOrd="0" presId="urn:microsoft.com/office/officeart/2008/layout/HorizontalMultiLevelHierarchy"/>
    <dgm:cxn modelId="{84704E6D-D999-4D46-A753-D60DB3D59854}" type="presOf" srcId="{E84AF632-B49C-49B4-9071-B8D178E29F08}" destId="{0D3F4DCB-90B1-46E6-BA81-83968A6CEF4E}" srcOrd="0" destOrd="0" presId="urn:microsoft.com/office/officeart/2008/layout/HorizontalMultiLevelHierarchy"/>
    <dgm:cxn modelId="{BA2BCE4E-6B43-49D3-9736-75D7C41DD093}" type="presOf" srcId="{B3EB63C2-FD7C-42DF-8951-AD7EFC52A752}" destId="{3F57F7F9-E80C-4DE6-821B-AA6360DC0615}" srcOrd="1" destOrd="0" presId="urn:microsoft.com/office/officeart/2008/layout/HorizontalMultiLevelHierarchy"/>
    <dgm:cxn modelId="{CCECE04E-405C-463D-A1CD-AE36E0E483EB}" srcId="{94B3F5D0-2037-4C40-8F49-09574363D330}" destId="{D7D24813-7F8F-488A-A0E9-148C7544B81E}" srcOrd="3" destOrd="0" parTransId="{B3EB63C2-FD7C-42DF-8951-AD7EFC52A752}" sibTransId="{20106584-8294-4CAA-89AA-FE64777901B9}"/>
    <dgm:cxn modelId="{36F5B26F-42CF-4CB7-ADA5-0DCB61E71F07}" srcId="{94B3F5D0-2037-4C40-8F49-09574363D330}" destId="{90DE99A5-0CC1-4C7B-A672-DE56A9B63318}" srcOrd="4" destOrd="0" parTransId="{64DE3B30-2BCD-4EE1-9B80-1E155E47104C}" sibTransId="{9FAB4A7E-4896-4861-91C1-34F34592470D}"/>
    <dgm:cxn modelId="{6AEAE756-F6EC-4165-AC27-38837354959E}" type="presOf" srcId="{A39DD0BE-2959-46B9-99B7-43A319F47ECF}" destId="{A6903C63-C15F-43AB-BBC3-669454D6F66D}" srcOrd="1" destOrd="0" presId="urn:microsoft.com/office/officeart/2008/layout/HorizontalMultiLevelHierarchy"/>
    <dgm:cxn modelId="{78261E85-D081-4A0C-B9DC-ACCC2CDF7434}" srcId="{0157ECC9-62C3-4DF7-9E93-B248E88DAA17}" destId="{94B3F5D0-2037-4C40-8F49-09574363D330}" srcOrd="0" destOrd="0" parTransId="{8BDE67AF-A15B-4944-8B80-559124694D96}" sibTransId="{A289F0C4-4429-45CF-9C1D-A2D6AC69FE8F}"/>
    <dgm:cxn modelId="{08494485-BB88-4F4D-8D67-AC1678B115B8}" type="presOf" srcId="{11E161B0-F1AE-41E1-A7F2-11F37E254829}" destId="{CB2272A2-D694-44A2-8605-A429FB58BF3F}" srcOrd="0" destOrd="0" presId="urn:microsoft.com/office/officeart/2008/layout/HorizontalMultiLevelHierarchy"/>
    <dgm:cxn modelId="{48E839A0-8BE5-4872-8EAF-9EF858EB7CC0}" type="presOf" srcId="{345A2955-26B7-4BD7-B523-4F49BDD16897}" destId="{8F9C734C-6025-4911-BEC9-E4FC3285C7FB}" srcOrd="1" destOrd="0" presId="urn:microsoft.com/office/officeart/2008/layout/HorizontalMultiLevelHierarchy"/>
    <dgm:cxn modelId="{3CD8D6A7-5AA2-4B9A-8F10-82B19D4A7872}" type="presOf" srcId="{80AB57F2-56F0-4375-904B-A42B8E60E90E}" destId="{3544CAC1-B360-4CE0-A5E1-92D663F34DDA}" srcOrd="0" destOrd="0" presId="urn:microsoft.com/office/officeart/2008/layout/HorizontalMultiLevelHierarchy"/>
    <dgm:cxn modelId="{0056E6C0-8287-478E-80E9-56AFC72558C2}" type="presOf" srcId="{D7D24813-7F8F-488A-A0E9-148C7544B81E}" destId="{E69E8713-0911-40BB-B74C-FA6911FDEDA6}" srcOrd="0" destOrd="0" presId="urn:microsoft.com/office/officeart/2008/layout/HorizontalMultiLevelHierarchy"/>
    <dgm:cxn modelId="{8D7205C3-A78A-4827-A984-C073FB897AD2}" srcId="{94B3F5D0-2037-4C40-8F49-09574363D330}" destId="{E84AF632-B49C-49B4-9071-B8D178E29F08}" srcOrd="0" destOrd="0" parTransId="{A39DD0BE-2959-46B9-99B7-43A319F47ECF}" sibTransId="{C260730A-192D-4746-AEF7-07E57FCAE538}"/>
    <dgm:cxn modelId="{73EB2FCC-754A-472C-91D1-3965B35E56B6}" type="presOf" srcId="{0157ECC9-62C3-4DF7-9E93-B248E88DAA17}" destId="{15B2B4E8-C583-43DC-85EE-3AB136262983}" srcOrd="0" destOrd="0" presId="urn:microsoft.com/office/officeart/2008/layout/HorizontalMultiLevelHierarchy"/>
    <dgm:cxn modelId="{1A4A9CCD-F55D-475B-BB47-BA698B245969}" srcId="{94B3F5D0-2037-4C40-8F49-09574363D330}" destId="{B812957D-21DF-40B4-890A-2C4375948689}" srcOrd="1" destOrd="0" parTransId="{B952FD99-E834-4EB4-85FD-F20E9FF3EE59}" sibTransId="{A293A5F6-42BB-437A-B569-87979830DEED}"/>
    <dgm:cxn modelId="{67AB42D7-B33C-4229-A862-90EEA5279D17}" type="presOf" srcId="{B952FD99-E834-4EB4-85FD-F20E9FF3EE59}" destId="{5F0C37EA-7369-4D5E-A350-8F6688DB7188}" srcOrd="1" destOrd="0" presId="urn:microsoft.com/office/officeart/2008/layout/HorizontalMultiLevelHierarchy"/>
    <dgm:cxn modelId="{6D329FE5-81E4-4188-9554-1FF5D15D95BF}" type="presOf" srcId="{64DE3B30-2BCD-4EE1-9B80-1E155E47104C}" destId="{69DABC8B-9C76-4C9F-8347-D882AE38A39F}" srcOrd="0" destOrd="0" presId="urn:microsoft.com/office/officeart/2008/layout/HorizontalMultiLevelHierarchy"/>
    <dgm:cxn modelId="{854486F1-04B2-45B4-9A2A-D35B9422C292}" type="presOf" srcId="{B812957D-21DF-40B4-890A-2C4375948689}" destId="{46ECDCF9-FFFE-4202-95EC-4AEF76B6BA16}" srcOrd="0" destOrd="0" presId="urn:microsoft.com/office/officeart/2008/layout/HorizontalMultiLevelHierarchy"/>
    <dgm:cxn modelId="{49E770F8-01C9-467F-9790-80A689401BEC}" type="presOf" srcId="{19725D11-65AA-46D4-9F91-745B16F87717}" destId="{F4257F17-47A2-455D-B983-89160FFD5864}" srcOrd="0" destOrd="0" presId="urn:microsoft.com/office/officeart/2008/layout/HorizontalMultiLevelHierarchy"/>
    <dgm:cxn modelId="{2725CCF8-AB96-4DAF-B6CA-6DFEBD811D30}" srcId="{94B3F5D0-2037-4C40-8F49-09574363D330}" destId="{80AB57F2-56F0-4375-904B-A42B8E60E90E}" srcOrd="5" destOrd="0" parTransId="{19725D11-65AA-46D4-9F91-745B16F87717}" sibTransId="{B61C7DFA-47B9-4FC7-9A51-E5B47AADF06C}"/>
    <dgm:cxn modelId="{935A4AF9-415A-4954-B46D-904C63A0CE11}" type="presOf" srcId="{B3EB63C2-FD7C-42DF-8951-AD7EFC52A752}" destId="{D2937FF6-525A-48C4-A575-256DC268DA02}" srcOrd="0" destOrd="0" presId="urn:microsoft.com/office/officeart/2008/layout/HorizontalMultiLevelHierarchy"/>
    <dgm:cxn modelId="{43F6B4FE-CF67-4249-BD93-52986BB6A951}" type="presOf" srcId="{64DE3B30-2BCD-4EE1-9B80-1E155E47104C}" destId="{2D49C2AE-8A77-4B50-9AB2-5059B0DC5DEB}" srcOrd="1" destOrd="0" presId="urn:microsoft.com/office/officeart/2008/layout/HorizontalMultiLevelHierarchy"/>
    <dgm:cxn modelId="{54D4D197-04BF-4D66-9D00-07B166B5E81B}" type="presParOf" srcId="{15B2B4E8-C583-43DC-85EE-3AB136262983}" destId="{2817963F-9C1A-4D0A-B22F-5E42BF286BC8}" srcOrd="0" destOrd="0" presId="urn:microsoft.com/office/officeart/2008/layout/HorizontalMultiLevelHierarchy"/>
    <dgm:cxn modelId="{4A06720A-1018-4AD5-8DAB-0E27F4A35531}" type="presParOf" srcId="{2817963F-9C1A-4D0A-B22F-5E42BF286BC8}" destId="{DEE2EC6A-40CF-45B8-8243-3DE7201082DB}" srcOrd="0" destOrd="0" presId="urn:microsoft.com/office/officeart/2008/layout/HorizontalMultiLevelHierarchy"/>
    <dgm:cxn modelId="{E7C9FFED-39CB-4F0B-8E4B-2E1FA5606473}" type="presParOf" srcId="{2817963F-9C1A-4D0A-B22F-5E42BF286BC8}" destId="{C526CE8B-05F8-43CA-9F38-CBD656345582}" srcOrd="1" destOrd="0" presId="urn:microsoft.com/office/officeart/2008/layout/HorizontalMultiLevelHierarchy"/>
    <dgm:cxn modelId="{669907F5-4F46-4DB9-BD40-4A3065FF54E8}" type="presParOf" srcId="{C526CE8B-05F8-43CA-9F38-CBD656345582}" destId="{8B3402AD-928A-449E-B3D2-5D181F2656EF}" srcOrd="0" destOrd="0" presId="urn:microsoft.com/office/officeart/2008/layout/HorizontalMultiLevelHierarchy"/>
    <dgm:cxn modelId="{5FD24236-2DE9-4765-94DB-AF6030E48C46}" type="presParOf" srcId="{8B3402AD-928A-449E-B3D2-5D181F2656EF}" destId="{A6903C63-C15F-43AB-BBC3-669454D6F66D}" srcOrd="0" destOrd="0" presId="urn:microsoft.com/office/officeart/2008/layout/HorizontalMultiLevelHierarchy"/>
    <dgm:cxn modelId="{9DE72A22-3CF6-4B8C-8D11-F19B391835C0}" type="presParOf" srcId="{C526CE8B-05F8-43CA-9F38-CBD656345582}" destId="{CA810648-9DBA-4A7B-A387-E8567CC07628}" srcOrd="1" destOrd="0" presId="urn:microsoft.com/office/officeart/2008/layout/HorizontalMultiLevelHierarchy"/>
    <dgm:cxn modelId="{50C04DED-0ADA-4333-8ADF-C7B0EAA3E4E0}" type="presParOf" srcId="{CA810648-9DBA-4A7B-A387-E8567CC07628}" destId="{0D3F4DCB-90B1-46E6-BA81-83968A6CEF4E}" srcOrd="0" destOrd="0" presId="urn:microsoft.com/office/officeart/2008/layout/HorizontalMultiLevelHierarchy"/>
    <dgm:cxn modelId="{032A1426-8A6F-4763-997A-406346F7AC41}" type="presParOf" srcId="{CA810648-9DBA-4A7B-A387-E8567CC07628}" destId="{83BCB351-0861-475C-ADFF-3B473829813F}" srcOrd="1" destOrd="0" presId="urn:microsoft.com/office/officeart/2008/layout/HorizontalMultiLevelHierarchy"/>
    <dgm:cxn modelId="{3D7E5ECE-5217-4CEC-A3A4-94F213B21272}" type="presParOf" srcId="{C526CE8B-05F8-43CA-9F38-CBD656345582}" destId="{3E2B007F-3C00-405D-B43A-AC5F03E047F0}" srcOrd="2" destOrd="0" presId="urn:microsoft.com/office/officeart/2008/layout/HorizontalMultiLevelHierarchy"/>
    <dgm:cxn modelId="{8BE283D7-FE13-4393-93A4-3655AB7EB37D}" type="presParOf" srcId="{3E2B007F-3C00-405D-B43A-AC5F03E047F0}" destId="{5F0C37EA-7369-4D5E-A350-8F6688DB7188}" srcOrd="0" destOrd="0" presId="urn:microsoft.com/office/officeart/2008/layout/HorizontalMultiLevelHierarchy"/>
    <dgm:cxn modelId="{0521E242-292F-45B9-84AB-72A96596E543}" type="presParOf" srcId="{C526CE8B-05F8-43CA-9F38-CBD656345582}" destId="{C5281D29-CC49-4F08-B950-1FFD746CBDE7}" srcOrd="3" destOrd="0" presId="urn:microsoft.com/office/officeart/2008/layout/HorizontalMultiLevelHierarchy"/>
    <dgm:cxn modelId="{097D4896-72E1-499A-800A-307534DCD0F9}" type="presParOf" srcId="{C5281D29-CC49-4F08-B950-1FFD746CBDE7}" destId="{46ECDCF9-FFFE-4202-95EC-4AEF76B6BA16}" srcOrd="0" destOrd="0" presId="urn:microsoft.com/office/officeart/2008/layout/HorizontalMultiLevelHierarchy"/>
    <dgm:cxn modelId="{A03D8286-AABF-4552-B646-92DEF25A5107}" type="presParOf" srcId="{C5281D29-CC49-4F08-B950-1FFD746CBDE7}" destId="{74107D5D-7CF2-4E29-A3D3-C011A25590F1}" srcOrd="1" destOrd="0" presId="urn:microsoft.com/office/officeart/2008/layout/HorizontalMultiLevelHierarchy"/>
    <dgm:cxn modelId="{405D6E84-DBFE-4E0D-985E-4F63EB74776F}" type="presParOf" srcId="{C526CE8B-05F8-43CA-9F38-CBD656345582}" destId="{D6712673-C9E5-4FD8-9AA1-9AF2C54AAC8C}" srcOrd="4" destOrd="0" presId="urn:microsoft.com/office/officeart/2008/layout/HorizontalMultiLevelHierarchy"/>
    <dgm:cxn modelId="{AE4EA548-CDF7-47AE-A406-EA139582D5FC}" type="presParOf" srcId="{D6712673-C9E5-4FD8-9AA1-9AF2C54AAC8C}" destId="{8F9C734C-6025-4911-BEC9-E4FC3285C7FB}" srcOrd="0" destOrd="0" presId="urn:microsoft.com/office/officeart/2008/layout/HorizontalMultiLevelHierarchy"/>
    <dgm:cxn modelId="{D7F950C7-A98E-45FE-AF41-5DD5B68DA98D}" type="presParOf" srcId="{C526CE8B-05F8-43CA-9F38-CBD656345582}" destId="{14FC549D-4D5D-48FA-819A-93FC70414B76}" srcOrd="5" destOrd="0" presId="urn:microsoft.com/office/officeart/2008/layout/HorizontalMultiLevelHierarchy"/>
    <dgm:cxn modelId="{94D49E1E-1EBA-4246-88F1-50812A9564DA}" type="presParOf" srcId="{14FC549D-4D5D-48FA-819A-93FC70414B76}" destId="{CB2272A2-D694-44A2-8605-A429FB58BF3F}" srcOrd="0" destOrd="0" presId="urn:microsoft.com/office/officeart/2008/layout/HorizontalMultiLevelHierarchy"/>
    <dgm:cxn modelId="{70B48FC4-A5DC-4EC4-A99C-E3DBB09B6537}" type="presParOf" srcId="{14FC549D-4D5D-48FA-819A-93FC70414B76}" destId="{77C49846-FFFD-45B6-82D7-A72E6FDC36EE}" srcOrd="1" destOrd="0" presId="urn:microsoft.com/office/officeart/2008/layout/HorizontalMultiLevelHierarchy"/>
    <dgm:cxn modelId="{02174CEB-1002-424A-9FBA-5E572E2C377F}" type="presParOf" srcId="{C526CE8B-05F8-43CA-9F38-CBD656345582}" destId="{D2937FF6-525A-48C4-A575-256DC268DA02}" srcOrd="6" destOrd="0" presId="urn:microsoft.com/office/officeart/2008/layout/HorizontalMultiLevelHierarchy"/>
    <dgm:cxn modelId="{B03BFE21-D978-4518-B2C4-DF57E10AE7EC}" type="presParOf" srcId="{D2937FF6-525A-48C4-A575-256DC268DA02}" destId="{3F57F7F9-E80C-4DE6-821B-AA6360DC0615}" srcOrd="0" destOrd="0" presId="urn:microsoft.com/office/officeart/2008/layout/HorizontalMultiLevelHierarchy"/>
    <dgm:cxn modelId="{1EFD2DA7-5302-49BD-A867-2339419154D6}" type="presParOf" srcId="{C526CE8B-05F8-43CA-9F38-CBD656345582}" destId="{51B205AC-7A89-48AC-A072-AFF863BC340A}" srcOrd="7" destOrd="0" presId="urn:microsoft.com/office/officeart/2008/layout/HorizontalMultiLevelHierarchy"/>
    <dgm:cxn modelId="{1A4E07BF-427B-42FA-82AA-7C55A0B27337}" type="presParOf" srcId="{51B205AC-7A89-48AC-A072-AFF863BC340A}" destId="{E69E8713-0911-40BB-B74C-FA6911FDEDA6}" srcOrd="0" destOrd="0" presId="urn:microsoft.com/office/officeart/2008/layout/HorizontalMultiLevelHierarchy"/>
    <dgm:cxn modelId="{7EB13659-59CE-4B89-AF5B-018145BDBF0A}" type="presParOf" srcId="{51B205AC-7A89-48AC-A072-AFF863BC340A}" destId="{B219DCC5-D8DF-4123-B666-7464A7E43A85}" srcOrd="1" destOrd="0" presId="urn:microsoft.com/office/officeart/2008/layout/HorizontalMultiLevelHierarchy"/>
    <dgm:cxn modelId="{620857FC-D265-4ABD-95C6-60E46B070512}" type="presParOf" srcId="{C526CE8B-05F8-43CA-9F38-CBD656345582}" destId="{69DABC8B-9C76-4C9F-8347-D882AE38A39F}" srcOrd="8" destOrd="0" presId="urn:microsoft.com/office/officeart/2008/layout/HorizontalMultiLevelHierarchy"/>
    <dgm:cxn modelId="{266F9A52-EDB2-4388-B8A8-62007A44C3A4}" type="presParOf" srcId="{69DABC8B-9C76-4C9F-8347-D882AE38A39F}" destId="{2D49C2AE-8A77-4B50-9AB2-5059B0DC5DEB}" srcOrd="0" destOrd="0" presId="urn:microsoft.com/office/officeart/2008/layout/HorizontalMultiLevelHierarchy"/>
    <dgm:cxn modelId="{549E8BF7-6FB6-4472-89ED-5D05A1F58911}" type="presParOf" srcId="{C526CE8B-05F8-43CA-9F38-CBD656345582}" destId="{E2454DEF-0D78-4519-8FCE-0D861C61E990}" srcOrd="9" destOrd="0" presId="urn:microsoft.com/office/officeart/2008/layout/HorizontalMultiLevelHierarchy"/>
    <dgm:cxn modelId="{5EA4A975-4264-44D7-8C33-AAEC4CBA774A}" type="presParOf" srcId="{E2454DEF-0D78-4519-8FCE-0D861C61E990}" destId="{EDDBA5E3-ECD7-46CA-B938-0A9BE326F1DE}" srcOrd="0" destOrd="0" presId="urn:microsoft.com/office/officeart/2008/layout/HorizontalMultiLevelHierarchy"/>
    <dgm:cxn modelId="{E9F2561B-11A4-4758-ADAC-75BE47815FD3}" type="presParOf" srcId="{E2454DEF-0D78-4519-8FCE-0D861C61E990}" destId="{1F7F67F6-C079-4E8B-8D47-17FE5A730757}" srcOrd="1" destOrd="0" presId="urn:microsoft.com/office/officeart/2008/layout/HorizontalMultiLevelHierarchy"/>
    <dgm:cxn modelId="{D7E6A50C-F1CE-4A87-97E1-45828FFE46F2}" type="presParOf" srcId="{C526CE8B-05F8-43CA-9F38-CBD656345582}" destId="{F4257F17-47A2-455D-B983-89160FFD5864}" srcOrd="10" destOrd="0" presId="urn:microsoft.com/office/officeart/2008/layout/HorizontalMultiLevelHierarchy"/>
    <dgm:cxn modelId="{1D5FDFD3-26CA-4C2A-9B61-2CA9ECF37185}" type="presParOf" srcId="{F4257F17-47A2-455D-B983-89160FFD5864}" destId="{B64A6AA4-D580-4D01-9629-B27171D0C74F}" srcOrd="0" destOrd="0" presId="urn:microsoft.com/office/officeart/2008/layout/HorizontalMultiLevelHierarchy"/>
    <dgm:cxn modelId="{2D2A38E3-7C4C-4798-B1CE-50952C475076}" type="presParOf" srcId="{C526CE8B-05F8-43CA-9F38-CBD656345582}" destId="{11534A40-E3C2-4553-A328-9458E2B2346B}" srcOrd="11" destOrd="0" presId="urn:microsoft.com/office/officeart/2008/layout/HorizontalMultiLevelHierarchy"/>
    <dgm:cxn modelId="{68E93E5E-F415-4349-AC58-0987507BE1AA}" type="presParOf" srcId="{11534A40-E3C2-4553-A328-9458E2B2346B}" destId="{3544CAC1-B360-4CE0-A5E1-92D663F34DDA}" srcOrd="0" destOrd="0" presId="urn:microsoft.com/office/officeart/2008/layout/HorizontalMultiLevelHierarchy"/>
    <dgm:cxn modelId="{CB439527-3555-448A-BD2E-7CA833F1E955}" type="presParOf" srcId="{11534A40-E3C2-4553-A328-9458E2B2346B}" destId="{40671177-D67F-44F2-973D-BB589C82B50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AAB48A-742F-494B-847A-73A7FD535FDB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A5CFA1B-09A2-4FE0-89D8-D9D5327AF08A}">
      <dgm:prSet phldrT="[Текст]"/>
      <dgm:spPr/>
      <dgm:t>
        <a:bodyPr/>
        <a:lstStyle/>
        <a:p>
          <a:pPr>
            <a:buNone/>
          </a:pPr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быть необходима постоянно;</a:t>
          </a:r>
          <a:endParaRPr lang="ru-RU" dirty="0"/>
        </a:p>
      </dgm:t>
    </dgm:pt>
    <dgm:pt modelId="{39FAA33A-D5FE-4850-A7C0-42162940FE05}" type="parTrans" cxnId="{D7282959-5EFF-4E8B-8BF9-EB18AC2038E4}">
      <dgm:prSet/>
      <dgm:spPr/>
      <dgm:t>
        <a:bodyPr/>
        <a:lstStyle/>
        <a:p>
          <a:endParaRPr lang="ru-RU"/>
        </a:p>
      </dgm:t>
    </dgm:pt>
    <dgm:pt modelId="{B2198879-599C-40BD-9488-28A78BD601D1}" type="sibTrans" cxnId="{D7282959-5EFF-4E8B-8BF9-EB18AC2038E4}">
      <dgm:prSet/>
      <dgm:spPr/>
      <dgm:t>
        <a:bodyPr/>
        <a:lstStyle/>
        <a:p>
          <a:endParaRPr lang="ru-RU"/>
        </a:p>
      </dgm:t>
    </dgm:pt>
    <dgm:pt modelId="{8C4106CA-8EE6-4A97-97CB-F47013C102CB}">
      <dgm:prSet phldrT="[Текст]"/>
      <dgm:spPr/>
      <dgm:t>
        <a:bodyPr/>
        <a:lstStyle/>
        <a:p>
          <a:pPr>
            <a:buNone/>
          </a:pPr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применяться как временная помощь;</a:t>
          </a:r>
          <a:endParaRPr lang="ru-RU" dirty="0"/>
        </a:p>
      </dgm:t>
    </dgm:pt>
    <dgm:pt modelId="{50768578-A0A9-4903-9016-1E7971BE11E7}" type="parTrans" cxnId="{C13E170E-0F2A-4425-9798-953E40AC112E}">
      <dgm:prSet/>
      <dgm:spPr/>
      <dgm:t>
        <a:bodyPr/>
        <a:lstStyle/>
        <a:p>
          <a:endParaRPr lang="ru-RU"/>
        </a:p>
      </dgm:t>
    </dgm:pt>
    <dgm:pt modelId="{8D9A586E-13C6-401D-A42A-1B919BEE2662}" type="sibTrans" cxnId="{C13E170E-0F2A-4425-9798-953E40AC112E}">
      <dgm:prSet/>
      <dgm:spPr/>
      <dgm:t>
        <a:bodyPr/>
        <a:lstStyle/>
        <a:p>
          <a:endParaRPr lang="ru-RU"/>
        </a:p>
      </dgm:t>
    </dgm:pt>
    <dgm:pt modelId="{E89F3612-6C35-48B3-A616-3AE9F5ABFB02}">
      <dgm:prSet phldrT="[Текст]"/>
      <dgm:spPr/>
      <dgm:t>
        <a:bodyPr/>
        <a:lstStyle/>
        <a:p>
          <a:pPr>
            <a:buNone/>
          </a:pPr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рассматриваться как помощь в приобретении лучшего владения речью;</a:t>
          </a:r>
          <a:endParaRPr lang="ru-RU" dirty="0"/>
        </a:p>
      </dgm:t>
    </dgm:pt>
    <dgm:pt modelId="{7902DB3F-3238-4F74-8927-91306E2349E8}" type="parTrans" cxnId="{FA5578F2-D3B0-41BB-BAA3-F9149356266A}">
      <dgm:prSet/>
      <dgm:spPr/>
      <dgm:t>
        <a:bodyPr/>
        <a:lstStyle/>
        <a:p>
          <a:endParaRPr lang="ru-RU"/>
        </a:p>
      </dgm:t>
    </dgm:pt>
    <dgm:pt modelId="{FC4E4418-BC17-4510-ADEB-1BC36078E1A9}" type="sibTrans" cxnId="{FA5578F2-D3B0-41BB-BAA3-F9149356266A}">
      <dgm:prSet/>
      <dgm:spPr/>
      <dgm:t>
        <a:bodyPr/>
        <a:lstStyle/>
        <a:p>
          <a:endParaRPr lang="ru-RU"/>
        </a:p>
      </dgm:t>
    </dgm:pt>
    <dgm:pt modelId="{0E714164-5D14-404B-822B-CE4107C4231C}">
      <dgm:prSet/>
      <dgm:spPr/>
      <dgm:t>
        <a:bodyPr/>
        <a:lstStyle/>
        <a:p>
          <a:pPr>
            <a:buNone/>
          </a:pPr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предотвращать неприемлемое поведение. </a:t>
          </a:r>
          <a:endParaRPr lang="ru-RU" dirty="0"/>
        </a:p>
      </dgm:t>
    </dgm:pt>
    <dgm:pt modelId="{72007EFB-2A6F-4E31-A44B-AEBD40B59C1F}" type="parTrans" cxnId="{8F73EB00-9B63-4A6D-B265-7EF1D30B66E2}">
      <dgm:prSet/>
      <dgm:spPr/>
      <dgm:t>
        <a:bodyPr/>
        <a:lstStyle/>
        <a:p>
          <a:endParaRPr lang="ru-RU"/>
        </a:p>
      </dgm:t>
    </dgm:pt>
    <dgm:pt modelId="{7AC52B0C-E69A-42C0-B063-F30C0CB9404E}" type="sibTrans" cxnId="{8F73EB00-9B63-4A6D-B265-7EF1D30B66E2}">
      <dgm:prSet/>
      <dgm:spPr/>
      <dgm:t>
        <a:bodyPr/>
        <a:lstStyle/>
        <a:p>
          <a:endParaRPr lang="ru-RU"/>
        </a:p>
      </dgm:t>
    </dgm:pt>
    <dgm:pt modelId="{CD892FB4-BC5A-47B7-A993-7C7D2B03C466}" type="pres">
      <dgm:prSet presAssocID="{0CAAB48A-742F-494B-847A-73A7FD535FDB}" presName="linearFlow" presStyleCnt="0">
        <dgm:presLayoutVars>
          <dgm:dir/>
          <dgm:resizeHandles val="exact"/>
        </dgm:presLayoutVars>
      </dgm:prSet>
      <dgm:spPr/>
    </dgm:pt>
    <dgm:pt modelId="{15479ECB-0C0C-4409-8FCB-B400445DBE37}" type="pres">
      <dgm:prSet presAssocID="{7A5CFA1B-09A2-4FE0-89D8-D9D5327AF08A}" presName="composite" presStyleCnt="0"/>
      <dgm:spPr/>
    </dgm:pt>
    <dgm:pt modelId="{2B2C5DD5-3CD2-4E24-8619-9F9CEBB03783}" type="pres">
      <dgm:prSet presAssocID="{7A5CFA1B-09A2-4FE0-89D8-D9D5327AF08A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AE2CBD30-68A1-4260-91A3-BB5C2E2A36E9}" type="pres">
      <dgm:prSet presAssocID="{7A5CFA1B-09A2-4FE0-89D8-D9D5327AF08A}" presName="txShp" presStyleLbl="node1" presStyleIdx="0" presStyleCnt="4" custLinFactNeighborX="342">
        <dgm:presLayoutVars>
          <dgm:bulletEnabled val="1"/>
        </dgm:presLayoutVars>
      </dgm:prSet>
      <dgm:spPr/>
    </dgm:pt>
    <dgm:pt modelId="{0C353B47-6E21-401F-9F4B-86F7BC287545}" type="pres">
      <dgm:prSet presAssocID="{B2198879-599C-40BD-9488-28A78BD601D1}" presName="spacing" presStyleCnt="0"/>
      <dgm:spPr/>
    </dgm:pt>
    <dgm:pt modelId="{02B19103-3177-4BB2-956F-BE5E2A8DB157}" type="pres">
      <dgm:prSet presAssocID="{8C4106CA-8EE6-4A97-97CB-F47013C102CB}" presName="composite" presStyleCnt="0"/>
      <dgm:spPr/>
    </dgm:pt>
    <dgm:pt modelId="{10FAC407-C250-41B5-9A2E-389A3AFB09ED}" type="pres">
      <dgm:prSet presAssocID="{8C4106CA-8EE6-4A97-97CB-F47013C102CB}" presName="imgShp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2A381907-6A50-4D6C-80FE-B3CFCE399592}" type="pres">
      <dgm:prSet presAssocID="{8C4106CA-8EE6-4A97-97CB-F47013C102CB}" presName="txShp" presStyleLbl="node1" presStyleIdx="1" presStyleCnt="4">
        <dgm:presLayoutVars>
          <dgm:bulletEnabled val="1"/>
        </dgm:presLayoutVars>
      </dgm:prSet>
      <dgm:spPr/>
    </dgm:pt>
    <dgm:pt modelId="{1F1CD73E-40A1-4B0F-A92D-C93CAFC592F3}" type="pres">
      <dgm:prSet presAssocID="{8D9A586E-13C6-401D-A42A-1B919BEE2662}" presName="spacing" presStyleCnt="0"/>
      <dgm:spPr/>
    </dgm:pt>
    <dgm:pt modelId="{16EEA7D9-E99D-4873-A657-FB67E29920C9}" type="pres">
      <dgm:prSet presAssocID="{E89F3612-6C35-48B3-A616-3AE9F5ABFB02}" presName="composite" presStyleCnt="0"/>
      <dgm:spPr/>
    </dgm:pt>
    <dgm:pt modelId="{8D287156-A17C-4157-AB6A-00AFBD8B622F}" type="pres">
      <dgm:prSet presAssocID="{E89F3612-6C35-48B3-A616-3AE9F5ABFB02}" presName="imgShp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8B8C965F-576C-45A3-850D-8D1E0E3F4EBC}" type="pres">
      <dgm:prSet presAssocID="{E89F3612-6C35-48B3-A616-3AE9F5ABFB02}" presName="txShp" presStyleLbl="node1" presStyleIdx="2" presStyleCnt="4">
        <dgm:presLayoutVars>
          <dgm:bulletEnabled val="1"/>
        </dgm:presLayoutVars>
      </dgm:prSet>
      <dgm:spPr/>
    </dgm:pt>
    <dgm:pt modelId="{6FC38414-F786-4A17-B0CE-527B11B3D04E}" type="pres">
      <dgm:prSet presAssocID="{FC4E4418-BC17-4510-ADEB-1BC36078E1A9}" presName="spacing" presStyleCnt="0"/>
      <dgm:spPr/>
    </dgm:pt>
    <dgm:pt modelId="{E748AACB-085C-4013-8C26-5F89641E0E6B}" type="pres">
      <dgm:prSet presAssocID="{0E714164-5D14-404B-822B-CE4107C4231C}" presName="composite" presStyleCnt="0"/>
      <dgm:spPr/>
    </dgm:pt>
    <dgm:pt modelId="{FFBC2D4A-6A5E-41D4-B88C-35C40ABF03D4}" type="pres">
      <dgm:prSet presAssocID="{0E714164-5D14-404B-822B-CE4107C4231C}" presName="imgShp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C612E581-7B5E-47B0-9674-81D9E48C36C6}" type="pres">
      <dgm:prSet presAssocID="{0E714164-5D14-404B-822B-CE4107C4231C}" presName="txShp" presStyleLbl="node1" presStyleIdx="3" presStyleCnt="4">
        <dgm:presLayoutVars>
          <dgm:bulletEnabled val="1"/>
        </dgm:presLayoutVars>
      </dgm:prSet>
      <dgm:spPr/>
    </dgm:pt>
  </dgm:ptLst>
  <dgm:cxnLst>
    <dgm:cxn modelId="{8F73EB00-9B63-4A6D-B265-7EF1D30B66E2}" srcId="{0CAAB48A-742F-494B-847A-73A7FD535FDB}" destId="{0E714164-5D14-404B-822B-CE4107C4231C}" srcOrd="3" destOrd="0" parTransId="{72007EFB-2A6F-4E31-A44B-AEBD40B59C1F}" sibTransId="{7AC52B0C-E69A-42C0-B063-F30C0CB9404E}"/>
    <dgm:cxn modelId="{C13E170E-0F2A-4425-9798-953E40AC112E}" srcId="{0CAAB48A-742F-494B-847A-73A7FD535FDB}" destId="{8C4106CA-8EE6-4A97-97CB-F47013C102CB}" srcOrd="1" destOrd="0" parTransId="{50768578-A0A9-4903-9016-1E7971BE11E7}" sibTransId="{8D9A586E-13C6-401D-A42A-1B919BEE2662}"/>
    <dgm:cxn modelId="{4DF2202A-6531-4E29-9BE5-D7FFDA178B0B}" type="presOf" srcId="{E89F3612-6C35-48B3-A616-3AE9F5ABFB02}" destId="{8B8C965F-576C-45A3-850D-8D1E0E3F4EBC}" srcOrd="0" destOrd="0" presId="urn:microsoft.com/office/officeart/2005/8/layout/vList3"/>
    <dgm:cxn modelId="{5CA1BF30-294B-406D-8BB2-FCFC83F2D985}" type="presOf" srcId="{0E714164-5D14-404B-822B-CE4107C4231C}" destId="{C612E581-7B5E-47B0-9674-81D9E48C36C6}" srcOrd="0" destOrd="0" presId="urn:microsoft.com/office/officeart/2005/8/layout/vList3"/>
    <dgm:cxn modelId="{7247763C-12B2-42A9-A287-EF4B9F409D18}" type="presOf" srcId="{0CAAB48A-742F-494B-847A-73A7FD535FDB}" destId="{CD892FB4-BC5A-47B7-A993-7C7D2B03C466}" srcOrd="0" destOrd="0" presId="urn:microsoft.com/office/officeart/2005/8/layout/vList3"/>
    <dgm:cxn modelId="{D7282959-5EFF-4E8B-8BF9-EB18AC2038E4}" srcId="{0CAAB48A-742F-494B-847A-73A7FD535FDB}" destId="{7A5CFA1B-09A2-4FE0-89D8-D9D5327AF08A}" srcOrd="0" destOrd="0" parTransId="{39FAA33A-D5FE-4850-A7C0-42162940FE05}" sibTransId="{B2198879-599C-40BD-9488-28A78BD601D1}"/>
    <dgm:cxn modelId="{CF4F87A5-335D-4C4F-8ADE-39A2CF5C7726}" type="presOf" srcId="{7A5CFA1B-09A2-4FE0-89D8-D9D5327AF08A}" destId="{AE2CBD30-68A1-4260-91A3-BB5C2E2A36E9}" srcOrd="0" destOrd="0" presId="urn:microsoft.com/office/officeart/2005/8/layout/vList3"/>
    <dgm:cxn modelId="{465065B7-C281-437E-B720-E89498CDA7D2}" type="presOf" srcId="{8C4106CA-8EE6-4A97-97CB-F47013C102CB}" destId="{2A381907-6A50-4D6C-80FE-B3CFCE399592}" srcOrd="0" destOrd="0" presId="urn:microsoft.com/office/officeart/2005/8/layout/vList3"/>
    <dgm:cxn modelId="{FA5578F2-D3B0-41BB-BAA3-F9149356266A}" srcId="{0CAAB48A-742F-494B-847A-73A7FD535FDB}" destId="{E89F3612-6C35-48B3-A616-3AE9F5ABFB02}" srcOrd="2" destOrd="0" parTransId="{7902DB3F-3238-4F74-8927-91306E2349E8}" sibTransId="{FC4E4418-BC17-4510-ADEB-1BC36078E1A9}"/>
    <dgm:cxn modelId="{19B99AB4-861C-4C71-9408-019124833FA1}" type="presParOf" srcId="{CD892FB4-BC5A-47B7-A993-7C7D2B03C466}" destId="{15479ECB-0C0C-4409-8FCB-B400445DBE37}" srcOrd="0" destOrd="0" presId="urn:microsoft.com/office/officeart/2005/8/layout/vList3"/>
    <dgm:cxn modelId="{DB0DB41C-12A1-497D-BFCE-60D34637CC88}" type="presParOf" srcId="{15479ECB-0C0C-4409-8FCB-B400445DBE37}" destId="{2B2C5DD5-3CD2-4E24-8619-9F9CEBB03783}" srcOrd="0" destOrd="0" presId="urn:microsoft.com/office/officeart/2005/8/layout/vList3"/>
    <dgm:cxn modelId="{8AF04522-647D-4C58-887C-B64C9868E58B}" type="presParOf" srcId="{15479ECB-0C0C-4409-8FCB-B400445DBE37}" destId="{AE2CBD30-68A1-4260-91A3-BB5C2E2A36E9}" srcOrd="1" destOrd="0" presId="urn:microsoft.com/office/officeart/2005/8/layout/vList3"/>
    <dgm:cxn modelId="{B21313FE-0EFE-41BB-9BF3-D5D3BF3A5398}" type="presParOf" srcId="{CD892FB4-BC5A-47B7-A993-7C7D2B03C466}" destId="{0C353B47-6E21-401F-9F4B-86F7BC287545}" srcOrd="1" destOrd="0" presId="urn:microsoft.com/office/officeart/2005/8/layout/vList3"/>
    <dgm:cxn modelId="{A55AE70C-C48F-4D41-8659-DAFE1AA1576E}" type="presParOf" srcId="{CD892FB4-BC5A-47B7-A993-7C7D2B03C466}" destId="{02B19103-3177-4BB2-956F-BE5E2A8DB157}" srcOrd="2" destOrd="0" presId="urn:microsoft.com/office/officeart/2005/8/layout/vList3"/>
    <dgm:cxn modelId="{96F856B2-708B-4B0E-A74A-6EA841918775}" type="presParOf" srcId="{02B19103-3177-4BB2-956F-BE5E2A8DB157}" destId="{10FAC407-C250-41B5-9A2E-389A3AFB09ED}" srcOrd="0" destOrd="0" presId="urn:microsoft.com/office/officeart/2005/8/layout/vList3"/>
    <dgm:cxn modelId="{E191FB62-0FC3-4B17-909D-7B9D1E8F61C9}" type="presParOf" srcId="{02B19103-3177-4BB2-956F-BE5E2A8DB157}" destId="{2A381907-6A50-4D6C-80FE-B3CFCE399592}" srcOrd="1" destOrd="0" presId="urn:microsoft.com/office/officeart/2005/8/layout/vList3"/>
    <dgm:cxn modelId="{EE38E3C4-509D-4B19-9468-905115E7457E}" type="presParOf" srcId="{CD892FB4-BC5A-47B7-A993-7C7D2B03C466}" destId="{1F1CD73E-40A1-4B0F-A92D-C93CAFC592F3}" srcOrd="3" destOrd="0" presId="urn:microsoft.com/office/officeart/2005/8/layout/vList3"/>
    <dgm:cxn modelId="{EA9871D8-243B-428E-A68C-22B7E3F69AD4}" type="presParOf" srcId="{CD892FB4-BC5A-47B7-A993-7C7D2B03C466}" destId="{16EEA7D9-E99D-4873-A657-FB67E29920C9}" srcOrd="4" destOrd="0" presId="urn:microsoft.com/office/officeart/2005/8/layout/vList3"/>
    <dgm:cxn modelId="{478FBDD7-E623-42C0-B2B9-E51335FF04B8}" type="presParOf" srcId="{16EEA7D9-E99D-4873-A657-FB67E29920C9}" destId="{8D287156-A17C-4157-AB6A-00AFBD8B622F}" srcOrd="0" destOrd="0" presId="urn:microsoft.com/office/officeart/2005/8/layout/vList3"/>
    <dgm:cxn modelId="{B3FB5F21-2BF7-4195-B660-8CAA41410F38}" type="presParOf" srcId="{16EEA7D9-E99D-4873-A657-FB67E29920C9}" destId="{8B8C965F-576C-45A3-850D-8D1E0E3F4EBC}" srcOrd="1" destOrd="0" presId="urn:microsoft.com/office/officeart/2005/8/layout/vList3"/>
    <dgm:cxn modelId="{B2E57125-CE84-4C57-A2BE-EB685FCDB001}" type="presParOf" srcId="{CD892FB4-BC5A-47B7-A993-7C7D2B03C466}" destId="{6FC38414-F786-4A17-B0CE-527B11B3D04E}" srcOrd="5" destOrd="0" presId="urn:microsoft.com/office/officeart/2005/8/layout/vList3"/>
    <dgm:cxn modelId="{81DB754B-377E-43FA-B56E-5659FB792C35}" type="presParOf" srcId="{CD892FB4-BC5A-47B7-A993-7C7D2B03C466}" destId="{E748AACB-085C-4013-8C26-5F89641E0E6B}" srcOrd="6" destOrd="0" presId="urn:microsoft.com/office/officeart/2005/8/layout/vList3"/>
    <dgm:cxn modelId="{0AF0BE89-132B-4E43-B3A1-D568161C17BD}" type="presParOf" srcId="{E748AACB-085C-4013-8C26-5F89641E0E6B}" destId="{FFBC2D4A-6A5E-41D4-B88C-35C40ABF03D4}" srcOrd="0" destOrd="0" presId="urn:microsoft.com/office/officeart/2005/8/layout/vList3"/>
    <dgm:cxn modelId="{A9BA4E04-8F02-4D0F-9FFE-F4BA2DB344AA}" type="presParOf" srcId="{E748AACB-085C-4013-8C26-5F89641E0E6B}" destId="{C612E581-7B5E-47B0-9674-81D9E48C36C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3BEEB-073D-46DC-880B-8C11C0A2974A}">
      <dsp:nvSpPr>
        <dsp:cNvPr id="0" name=""/>
        <dsp:cNvSpPr/>
      </dsp:nvSpPr>
      <dsp:spPr>
        <a:xfrm>
          <a:off x="4128516" y="0"/>
          <a:ext cx="2064257" cy="1112143"/>
        </a:xfrm>
        <a:prstGeom prst="trapezoid">
          <a:avLst>
            <a:gd name="adj" fmla="val 92805"/>
          </a:avLst>
        </a:prstGeom>
        <a:gradFill rotWithShape="0">
          <a:gsLst>
            <a:gs pos="0">
              <a:schemeClr val="accent2">
                <a:hueOff val="0"/>
                <a:satOff val="0"/>
                <a:alphaOff val="0"/>
                <a:satMod val="103000"/>
                <a:tint val="94000"/>
                <a:lumMod val="9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РЕЧЬ</a:t>
          </a:r>
        </a:p>
      </dsp:txBody>
      <dsp:txXfrm>
        <a:off x="4128516" y="0"/>
        <a:ext cx="2064257" cy="1112143"/>
      </dsp:txXfrm>
    </dsp:sp>
    <dsp:sp modelId="{4D034424-32CE-489B-9912-C5EBC67E305E}">
      <dsp:nvSpPr>
        <dsp:cNvPr id="0" name=""/>
        <dsp:cNvSpPr/>
      </dsp:nvSpPr>
      <dsp:spPr>
        <a:xfrm>
          <a:off x="3096387" y="1112143"/>
          <a:ext cx="4128515" cy="1112143"/>
        </a:xfrm>
        <a:prstGeom prst="trapezoid">
          <a:avLst>
            <a:gd name="adj" fmla="val 92805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ЖЕСТИКУЛЯЦИЯ</a:t>
          </a:r>
        </a:p>
      </dsp:txBody>
      <dsp:txXfrm>
        <a:off x="3818877" y="1112143"/>
        <a:ext cx="2683535" cy="1112143"/>
      </dsp:txXfrm>
    </dsp:sp>
    <dsp:sp modelId="{4097F3BC-D1D3-426D-BBE6-66A5FF823D03}">
      <dsp:nvSpPr>
        <dsp:cNvPr id="0" name=""/>
        <dsp:cNvSpPr/>
      </dsp:nvSpPr>
      <dsp:spPr>
        <a:xfrm>
          <a:off x="2064258" y="2224286"/>
          <a:ext cx="6192773" cy="1112143"/>
        </a:xfrm>
        <a:prstGeom prst="trapezoid">
          <a:avLst>
            <a:gd name="adj" fmla="val 92805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ЯЗЫК ЖЕСТОВ</a:t>
          </a:r>
        </a:p>
      </dsp:txBody>
      <dsp:txXfrm>
        <a:off x="3147993" y="2224286"/>
        <a:ext cx="4025303" cy="1112143"/>
      </dsp:txXfrm>
    </dsp:sp>
    <dsp:sp modelId="{90886948-671F-4C8F-9356-40BF6A3AABDD}">
      <dsp:nvSpPr>
        <dsp:cNvPr id="0" name=""/>
        <dsp:cNvSpPr/>
      </dsp:nvSpPr>
      <dsp:spPr>
        <a:xfrm>
          <a:off x="1032129" y="3336429"/>
          <a:ext cx="8257031" cy="1112143"/>
        </a:xfrm>
        <a:prstGeom prst="trapezoid">
          <a:avLst>
            <a:gd name="adj" fmla="val 92805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РИСУНКИ</a:t>
          </a:r>
        </a:p>
      </dsp:txBody>
      <dsp:txXfrm>
        <a:off x="2477109" y="3336429"/>
        <a:ext cx="5367070" cy="1112143"/>
      </dsp:txXfrm>
    </dsp:sp>
    <dsp:sp modelId="{32DA37C4-136B-40AE-A536-2ED5E14A17E8}">
      <dsp:nvSpPr>
        <dsp:cNvPr id="0" name=""/>
        <dsp:cNvSpPr/>
      </dsp:nvSpPr>
      <dsp:spPr>
        <a:xfrm>
          <a:off x="0" y="4448572"/>
          <a:ext cx="10321290" cy="1112143"/>
        </a:xfrm>
        <a:prstGeom prst="trapezoid">
          <a:avLst>
            <a:gd name="adj" fmla="val 92805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ПИСЬМО</a:t>
          </a:r>
        </a:p>
      </dsp:txBody>
      <dsp:txXfrm>
        <a:off x="1806225" y="4448572"/>
        <a:ext cx="6708838" cy="1112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E08A7-FFD5-4B8B-AE39-3565B6774E76}">
      <dsp:nvSpPr>
        <dsp:cNvPr id="0" name=""/>
        <dsp:cNvSpPr/>
      </dsp:nvSpPr>
      <dsp:spPr>
        <a:xfrm>
          <a:off x="0" y="660016"/>
          <a:ext cx="115328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95079" tIns="395732" rIns="89507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/>
        </a:p>
      </dsp:txBody>
      <dsp:txXfrm>
        <a:off x="0" y="660016"/>
        <a:ext cx="11532870" cy="478800"/>
      </dsp:txXfrm>
    </dsp:sp>
    <dsp:sp modelId="{21002048-6662-4AA2-AE99-F18921ED5901}">
      <dsp:nvSpPr>
        <dsp:cNvPr id="0" name=""/>
        <dsp:cNvSpPr/>
      </dsp:nvSpPr>
      <dsp:spPr>
        <a:xfrm>
          <a:off x="576643" y="56638"/>
          <a:ext cx="8827431" cy="8838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141" tIns="0" rIns="3051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ЛЮДИ С НАРУШЕНИЕМ СЛУХА</a:t>
          </a:r>
          <a:r>
            <a:rPr lang="ru-RU" sz="1500" kern="1200"/>
            <a:t>;</a:t>
          </a:r>
          <a:endParaRPr lang="ru-RU" sz="1500" kern="1200" dirty="0"/>
        </a:p>
      </dsp:txBody>
      <dsp:txXfrm>
        <a:off x="619787" y="99782"/>
        <a:ext cx="8741143" cy="797529"/>
      </dsp:txXfrm>
    </dsp:sp>
    <dsp:sp modelId="{6F7600CE-9E26-43E3-A856-DC327D137815}">
      <dsp:nvSpPr>
        <dsp:cNvPr id="0" name=""/>
        <dsp:cNvSpPr/>
      </dsp:nvSpPr>
      <dsp:spPr>
        <a:xfrm>
          <a:off x="0" y="1871761"/>
          <a:ext cx="115328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8D8F72-52BB-4801-8E7C-55596B627873}">
      <dsp:nvSpPr>
        <dsp:cNvPr id="0" name=""/>
        <dsp:cNvSpPr/>
      </dsp:nvSpPr>
      <dsp:spPr>
        <a:xfrm>
          <a:off x="576643" y="1241416"/>
          <a:ext cx="8764542" cy="9107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141" tIns="0" rIns="3051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ЛЮДИ С НАРУШЕНИЕМ ГОЛОСА</a:t>
          </a:r>
          <a:r>
            <a:rPr lang="ru-RU" alt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(операции после удаления голосовых связок,  инсульты);</a:t>
          </a:r>
          <a:endParaRPr lang="ru-RU" sz="2000" i="1" kern="1200" dirty="0"/>
        </a:p>
      </dsp:txBody>
      <dsp:txXfrm>
        <a:off x="621104" y="1285877"/>
        <a:ext cx="8675620" cy="821862"/>
      </dsp:txXfrm>
    </dsp:sp>
    <dsp:sp modelId="{C246706A-D44B-4E9B-9A8F-C3763593A99F}">
      <dsp:nvSpPr>
        <dsp:cNvPr id="0" name=""/>
        <dsp:cNvSpPr/>
      </dsp:nvSpPr>
      <dsp:spPr>
        <a:xfrm>
          <a:off x="0" y="2733601"/>
          <a:ext cx="115328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8EE9C1-C66C-4DCA-ADAD-F909019440E6}">
      <dsp:nvSpPr>
        <dsp:cNvPr id="0" name=""/>
        <dsp:cNvSpPr/>
      </dsp:nvSpPr>
      <dsp:spPr>
        <a:xfrm>
          <a:off x="576643" y="2453161"/>
          <a:ext cx="8850197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141" tIns="0" rIns="3051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ЛЮДИ С СЕРЬЕЗНЫМИ НАРУШЕНИЯМИ ИННЕРВАЦИИ </a:t>
          </a:r>
          <a:r>
            <a:rPr lang="ru-RU" altLang="ru-RU" sz="20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(дизартрии, анартрии, апраксии)</a:t>
          </a:r>
          <a:r>
            <a:rPr lang="ru-RU" sz="20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023" y="2480541"/>
        <a:ext cx="8795437" cy="506120"/>
      </dsp:txXfrm>
    </dsp:sp>
    <dsp:sp modelId="{42AE6FA2-C214-4958-A0DC-52024B7EEE3C}">
      <dsp:nvSpPr>
        <dsp:cNvPr id="0" name=""/>
        <dsp:cNvSpPr/>
      </dsp:nvSpPr>
      <dsp:spPr>
        <a:xfrm>
          <a:off x="0" y="4363442"/>
          <a:ext cx="115328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B2BB71-DFA4-4FDE-BA60-94EC3165368C}">
      <dsp:nvSpPr>
        <dsp:cNvPr id="0" name=""/>
        <dsp:cNvSpPr/>
      </dsp:nvSpPr>
      <dsp:spPr>
        <a:xfrm>
          <a:off x="576643" y="3315001"/>
          <a:ext cx="8901703" cy="132888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141" tIns="0" rIns="3051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ЛЮДИ С МЕНТАЛЬНЫМИ НАРУШЕНИЯМИ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(синдром Дауна, когда имеет место генетическая предрасположенность к нарушению речи, синдром Ретта, когда происходит распад речи);</a:t>
          </a:r>
          <a:r>
            <a:rPr lang="ru-RU" sz="20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514" y="3379872"/>
        <a:ext cx="8771961" cy="1199139"/>
      </dsp:txXfrm>
    </dsp:sp>
    <dsp:sp modelId="{C23ECCB4-752F-4055-8B64-2E3FB99DEF12}">
      <dsp:nvSpPr>
        <dsp:cNvPr id="0" name=""/>
        <dsp:cNvSpPr/>
      </dsp:nvSpPr>
      <dsp:spPr>
        <a:xfrm>
          <a:off x="0" y="5225282"/>
          <a:ext cx="115328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D1C8CA-B611-448B-8DF9-BFD3EE7FB27A}">
      <dsp:nvSpPr>
        <dsp:cNvPr id="0" name=""/>
        <dsp:cNvSpPr/>
      </dsp:nvSpPr>
      <dsp:spPr>
        <a:xfrm>
          <a:off x="529589" y="4933412"/>
          <a:ext cx="8850278" cy="5608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141" tIns="0" rIns="3051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ЛЮДИ С ЭМОЦИОНАЛЬНЫМИ ПРОБЛЕМАМИ </a:t>
          </a:r>
          <a:r>
            <a:rPr lang="ru-RU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(ДОПИСАТЬ</a:t>
          </a:r>
        </a:p>
      </dsp:txBody>
      <dsp:txXfrm>
        <a:off x="556969" y="4960792"/>
        <a:ext cx="8795518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9EDA2-4F4B-4393-B00C-5F0395F91F54}">
      <dsp:nvSpPr>
        <dsp:cNvPr id="0" name=""/>
        <dsp:cNvSpPr/>
      </dsp:nvSpPr>
      <dsp:spPr>
        <a:xfrm>
          <a:off x="1969658" y="1587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ребенок испытывает трудности с </a:t>
          </a:r>
          <a:r>
            <a:rPr lang="en-US" alt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alt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пониманием речи</a:t>
          </a:r>
          <a:endParaRPr lang="ru-RU" sz="2300" kern="1200" dirty="0"/>
        </a:p>
      </dsp:txBody>
      <dsp:txXfrm>
        <a:off x="1969658" y="159014"/>
        <a:ext cx="4404519" cy="944562"/>
      </dsp:txXfrm>
    </dsp:sp>
    <dsp:sp modelId="{3F89CDB2-7A40-4258-B865-84F92E2EBDE4}">
      <dsp:nvSpPr>
        <dsp:cNvPr id="0" name=""/>
        <dsp:cNvSpPr/>
      </dsp:nvSpPr>
      <dsp:spPr>
        <a:xfrm flipH="1">
          <a:off x="1281541" y="125747"/>
          <a:ext cx="688116" cy="10110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>
        <a:off x="1315132" y="159338"/>
        <a:ext cx="620934" cy="943915"/>
      </dsp:txXfrm>
    </dsp:sp>
    <dsp:sp modelId="{79580490-37E9-43B7-8064-BC1844C75EAC}">
      <dsp:nvSpPr>
        <dsp:cNvPr id="0" name=""/>
        <dsp:cNvSpPr/>
      </dsp:nvSpPr>
      <dsp:spPr>
        <a:xfrm>
          <a:off x="1969658" y="1386945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ребенок не проявляет инициативы в общении;</a:t>
          </a:r>
          <a:endParaRPr lang="ru-RU" sz="2300" kern="1200" dirty="0"/>
        </a:p>
      </dsp:txBody>
      <dsp:txXfrm>
        <a:off x="1969658" y="1544372"/>
        <a:ext cx="4404519" cy="944562"/>
      </dsp:txXfrm>
    </dsp:sp>
    <dsp:sp modelId="{AAF87EBA-6DF3-43B9-8EA4-CCDBCCEDB6AE}">
      <dsp:nvSpPr>
        <dsp:cNvPr id="0" name=""/>
        <dsp:cNvSpPr/>
      </dsp:nvSpPr>
      <dsp:spPr>
        <a:xfrm>
          <a:off x="1309241" y="1494474"/>
          <a:ext cx="688116" cy="98163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>
        <a:off x="1342832" y="1528065"/>
        <a:ext cx="620934" cy="914457"/>
      </dsp:txXfrm>
    </dsp:sp>
    <dsp:sp modelId="{EC2690BE-0ADA-4FB7-B141-42B246859B7A}">
      <dsp:nvSpPr>
        <dsp:cNvPr id="0" name=""/>
        <dsp:cNvSpPr/>
      </dsp:nvSpPr>
      <dsp:spPr>
        <a:xfrm>
          <a:off x="1978907" y="2772304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если у ребенка очень непонятная речь;</a:t>
          </a:r>
          <a:endParaRPr lang="ru-RU" sz="2300" kern="1200"/>
        </a:p>
      </dsp:txBody>
      <dsp:txXfrm>
        <a:off x="1978907" y="2929731"/>
        <a:ext cx="4404519" cy="944562"/>
      </dsp:txXfrm>
    </dsp:sp>
    <dsp:sp modelId="{9BA60CA9-E390-418C-B398-5EE7A9A1B203}">
      <dsp:nvSpPr>
        <dsp:cNvPr id="0" name=""/>
        <dsp:cNvSpPr/>
      </dsp:nvSpPr>
      <dsp:spPr>
        <a:xfrm>
          <a:off x="1299992" y="2887030"/>
          <a:ext cx="706615" cy="993012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>
        <a:off x="1334486" y="2921524"/>
        <a:ext cx="637627" cy="924024"/>
      </dsp:txXfrm>
    </dsp:sp>
    <dsp:sp modelId="{574ECD2A-1EDB-4AEC-B8B1-129A31ED6D96}">
      <dsp:nvSpPr>
        <dsp:cNvPr id="0" name=""/>
        <dsp:cNvSpPr/>
      </dsp:nvSpPr>
      <dsp:spPr>
        <a:xfrm>
          <a:off x="1988125" y="4157662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речь  не функциональна.</a:t>
          </a:r>
          <a:endParaRPr lang="ru-RU" sz="2300" kern="1200" dirty="0"/>
        </a:p>
      </dsp:txBody>
      <dsp:txXfrm>
        <a:off x="1988125" y="4315089"/>
        <a:ext cx="4404519" cy="944562"/>
      </dsp:txXfrm>
    </dsp:sp>
    <dsp:sp modelId="{BBF00876-1E16-4301-AB56-8ACA334650D9}">
      <dsp:nvSpPr>
        <dsp:cNvPr id="0" name=""/>
        <dsp:cNvSpPr/>
      </dsp:nvSpPr>
      <dsp:spPr>
        <a:xfrm>
          <a:off x="1263074" y="4286154"/>
          <a:ext cx="725050" cy="100243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>
        <a:off x="1298468" y="4321548"/>
        <a:ext cx="654262" cy="931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57F17-47A2-455D-B983-89160FFD5864}">
      <dsp:nvSpPr>
        <dsp:cNvPr id="0" name=""/>
        <dsp:cNvSpPr/>
      </dsp:nvSpPr>
      <dsp:spPr>
        <a:xfrm>
          <a:off x="1731612" y="2709333"/>
          <a:ext cx="453988" cy="2265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994" y="0"/>
              </a:lnTo>
              <a:lnTo>
                <a:pt x="226994" y="2265419"/>
              </a:lnTo>
              <a:lnTo>
                <a:pt x="453988" y="22654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1900845" y="3784281"/>
        <a:ext cx="115523" cy="115523"/>
      </dsp:txXfrm>
    </dsp:sp>
    <dsp:sp modelId="{69DABC8B-9C76-4C9F-8347-D882AE38A39F}">
      <dsp:nvSpPr>
        <dsp:cNvPr id="0" name=""/>
        <dsp:cNvSpPr/>
      </dsp:nvSpPr>
      <dsp:spPr>
        <a:xfrm>
          <a:off x="1731612" y="2709333"/>
          <a:ext cx="453988" cy="1337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994" y="0"/>
              </a:lnTo>
              <a:lnTo>
                <a:pt x="226994" y="1337549"/>
              </a:lnTo>
              <a:lnTo>
                <a:pt x="453988" y="133754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23294" y="3342795"/>
        <a:ext cx="70624" cy="70624"/>
      </dsp:txXfrm>
    </dsp:sp>
    <dsp:sp modelId="{D2937FF6-525A-48C4-A575-256DC268DA02}">
      <dsp:nvSpPr>
        <dsp:cNvPr id="0" name=""/>
        <dsp:cNvSpPr/>
      </dsp:nvSpPr>
      <dsp:spPr>
        <a:xfrm>
          <a:off x="1731612" y="2709333"/>
          <a:ext cx="453988" cy="43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994" y="0"/>
              </a:lnTo>
              <a:lnTo>
                <a:pt x="226994" y="437064"/>
              </a:lnTo>
              <a:lnTo>
                <a:pt x="453988" y="43706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42852" y="2912111"/>
        <a:ext cx="31509" cy="31509"/>
      </dsp:txXfrm>
    </dsp:sp>
    <dsp:sp modelId="{D6712673-C9E5-4FD8-9AA1-9AF2C54AAC8C}">
      <dsp:nvSpPr>
        <dsp:cNvPr id="0" name=""/>
        <dsp:cNvSpPr/>
      </dsp:nvSpPr>
      <dsp:spPr>
        <a:xfrm>
          <a:off x="1731612" y="2258417"/>
          <a:ext cx="453988" cy="450915"/>
        </a:xfrm>
        <a:custGeom>
          <a:avLst/>
          <a:gdLst/>
          <a:ahLst/>
          <a:cxnLst/>
          <a:rect l="0" t="0" r="0" b="0"/>
          <a:pathLst>
            <a:path>
              <a:moveTo>
                <a:pt x="0" y="450915"/>
              </a:moveTo>
              <a:lnTo>
                <a:pt x="226994" y="450915"/>
              </a:lnTo>
              <a:lnTo>
                <a:pt x="226994" y="0"/>
              </a:lnTo>
              <a:lnTo>
                <a:pt x="45398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42610" y="2467878"/>
        <a:ext cx="31993" cy="31993"/>
      </dsp:txXfrm>
    </dsp:sp>
    <dsp:sp modelId="{3E2B007F-3C00-405D-B43A-AC5F03E047F0}">
      <dsp:nvSpPr>
        <dsp:cNvPr id="0" name=""/>
        <dsp:cNvSpPr/>
      </dsp:nvSpPr>
      <dsp:spPr>
        <a:xfrm>
          <a:off x="1731612" y="1330897"/>
          <a:ext cx="453988" cy="1378436"/>
        </a:xfrm>
        <a:custGeom>
          <a:avLst/>
          <a:gdLst/>
          <a:ahLst/>
          <a:cxnLst/>
          <a:rect l="0" t="0" r="0" b="0"/>
          <a:pathLst>
            <a:path>
              <a:moveTo>
                <a:pt x="0" y="1378436"/>
              </a:moveTo>
              <a:lnTo>
                <a:pt x="226994" y="1378436"/>
              </a:lnTo>
              <a:lnTo>
                <a:pt x="226994" y="0"/>
              </a:lnTo>
              <a:lnTo>
                <a:pt x="45398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22324" y="1983833"/>
        <a:ext cx="72563" cy="72563"/>
      </dsp:txXfrm>
    </dsp:sp>
    <dsp:sp modelId="{8B3402AD-928A-449E-B3D2-5D181F2656EF}">
      <dsp:nvSpPr>
        <dsp:cNvPr id="0" name=""/>
        <dsp:cNvSpPr/>
      </dsp:nvSpPr>
      <dsp:spPr>
        <a:xfrm>
          <a:off x="1731612" y="443591"/>
          <a:ext cx="422640" cy="2265741"/>
        </a:xfrm>
        <a:custGeom>
          <a:avLst/>
          <a:gdLst/>
          <a:ahLst/>
          <a:cxnLst/>
          <a:rect l="0" t="0" r="0" b="0"/>
          <a:pathLst>
            <a:path>
              <a:moveTo>
                <a:pt x="0" y="2265741"/>
              </a:moveTo>
              <a:lnTo>
                <a:pt x="211320" y="2265741"/>
              </a:lnTo>
              <a:lnTo>
                <a:pt x="211320" y="0"/>
              </a:lnTo>
              <a:lnTo>
                <a:pt x="42264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1885312" y="1518842"/>
        <a:ext cx="115241" cy="115241"/>
      </dsp:txXfrm>
    </dsp:sp>
    <dsp:sp modelId="{DEE2EC6A-40CF-45B8-8243-3DE7201082DB}">
      <dsp:nvSpPr>
        <dsp:cNvPr id="0" name=""/>
        <dsp:cNvSpPr/>
      </dsp:nvSpPr>
      <dsp:spPr>
        <a:xfrm rot="16200000">
          <a:off x="-1383860" y="2300107"/>
          <a:ext cx="5412494" cy="8184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Методы коммуникации</a:t>
          </a:r>
        </a:p>
      </dsp:txBody>
      <dsp:txXfrm>
        <a:off x="-1383860" y="2300107"/>
        <a:ext cx="5412494" cy="818452"/>
      </dsp:txXfrm>
    </dsp:sp>
    <dsp:sp modelId="{0D3F4DCB-90B1-46E6-BA81-83968A6CEF4E}">
      <dsp:nvSpPr>
        <dsp:cNvPr id="0" name=""/>
        <dsp:cNvSpPr/>
      </dsp:nvSpPr>
      <dsp:spPr>
        <a:xfrm>
          <a:off x="2154253" y="92685"/>
          <a:ext cx="3662597" cy="7018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«ЛЁБ- СИСТЕМА»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2154253" y="92685"/>
        <a:ext cx="3662597" cy="701813"/>
      </dsp:txXfrm>
    </dsp:sp>
    <dsp:sp modelId="{46ECDCF9-FFFE-4202-95EC-4AEF76B6BA16}">
      <dsp:nvSpPr>
        <dsp:cNvPr id="0" name=""/>
        <dsp:cNvSpPr/>
      </dsp:nvSpPr>
      <dsp:spPr>
        <a:xfrm>
          <a:off x="2185601" y="973436"/>
          <a:ext cx="4252941" cy="7149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КОММУНИКАЦИОННАЯ СИСТЕМА  ОБМЕНА ИЗОБРАЖЕНИЯМИ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2185601" y="973436"/>
        <a:ext cx="4252941" cy="714921"/>
      </dsp:txXfrm>
    </dsp:sp>
    <dsp:sp modelId="{CB2272A2-D694-44A2-8605-A429FB58BF3F}">
      <dsp:nvSpPr>
        <dsp:cNvPr id="0" name=""/>
        <dsp:cNvSpPr/>
      </dsp:nvSpPr>
      <dsp:spPr>
        <a:xfrm>
          <a:off x="2185601" y="1861371"/>
          <a:ext cx="5015437" cy="7940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КОММУНИКАЦИОННАЯ СИСТЕМА ОБМЕНА ИЗОБРАЖЕНИЯМИ ИЛИ 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PECS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2185601" y="1861371"/>
        <a:ext cx="5015437" cy="794092"/>
      </dsp:txXfrm>
    </dsp:sp>
    <dsp:sp modelId="{E69E8713-0911-40BB-B74C-FA6911FDEDA6}">
      <dsp:nvSpPr>
        <dsp:cNvPr id="0" name=""/>
        <dsp:cNvSpPr/>
      </dsp:nvSpPr>
      <dsp:spPr>
        <a:xfrm>
          <a:off x="2185601" y="2828477"/>
          <a:ext cx="5029239" cy="6358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«КАЛЬКИРУЮЩЕЙ ЖЕСТОВОЙ РЕЧИ»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ИЛИ ЖЕСТОВЫЙ ЯЗЫК ( МАКАТОН ) </a:t>
          </a:r>
        </a:p>
      </dsp:txBody>
      <dsp:txXfrm>
        <a:off x="2185601" y="2828477"/>
        <a:ext cx="5029239" cy="635839"/>
      </dsp:txXfrm>
    </dsp:sp>
    <dsp:sp modelId="{EDDBA5E3-ECD7-46CA-B938-0A9BE326F1DE}">
      <dsp:nvSpPr>
        <dsp:cNvPr id="0" name=""/>
        <dsp:cNvSpPr/>
      </dsp:nvSpPr>
      <dsp:spPr>
        <a:xfrm>
          <a:off x="2185601" y="3637331"/>
          <a:ext cx="4617062" cy="8191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БЛИСС –МЕТОД </a:t>
          </a:r>
        </a:p>
      </dsp:txBody>
      <dsp:txXfrm>
        <a:off x="2185601" y="3637331"/>
        <a:ext cx="4617062" cy="819103"/>
      </dsp:txXfrm>
    </dsp:sp>
    <dsp:sp modelId="{3544CAC1-B360-4CE0-A5E1-92D663F34DDA}">
      <dsp:nvSpPr>
        <dsp:cNvPr id="0" name=""/>
        <dsp:cNvSpPr/>
      </dsp:nvSpPr>
      <dsp:spPr>
        <a:xfrm>
          <a:off x="2185601" y="4629448"/>
          <a:ext cx="3871091" cy="6906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КОММУНИКАТОР И ЭЛЕКТРОННЫЕ ПОСОБИЯ </a:t>
          </a:r>
        </a:p>
      </dsp:txBody>
      <dsp:txXfrm>
        <a:off x="2185601" y="4629448"/>
        <a:ext cx="3871091" cy="6906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CBD30-68A1-4260-91A3-BB5C2E2A36E9}">
      <dsp:nvSpPr>
        <dsp:cNvPr id="0" name=""/>
        <dsp:cNvSpPr/>
      </dsp:nvSpPr>
      <dsp:spPr>
        <a:xfrm rot="10800000">
          <a:off x="2236824" y="4602"/>
          <a:ext cx="7672978" cy="111166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21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быть необходима постоянно;</a:t>
          </a:r>
          <a:endParaRPr lang="ru-RU" sz="3000" kern="1200" dirty="0"/>
        </a:p>
      </dsp:txBody>
      <dsp:txXfrm rot="10800000">
        <a:off x="2514739" y="4602"/>
        <a:ext cx="7395063" cy="1111661"/>
      </dsp:txXfrm>
    </dsp:sp>
    <dsp:sp modelId="{2B2C5DD5-3CD2-4E24-8619-9F9CEBB03783}">
      <dsp:nvSpPr>
        <dsp:cNvPr id="0" name=""/>
        <dsp:cNvSpPr/>
      </dsp:nvSpPr>
      <dsp:spPr>
        <a:xfrm>
          <a:off x="1654752" y="4602"/>
          <a:ext cx="1111661" cy="111166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A381907-6A50-4D6C-80FE-B3CFCE399592}">
      <dsp:nvSpPr>
        <dsp:cNvPr id="0" name=""/>
        <dsp:cNvSpPr/>
      </dsp:nvSpPr>
      <dsp:spPr>
        <a:xfrm rot="10800000">
          <a:off x="2210582" y="1448102"/>
          <a:ext cx="7672978" cy="111166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21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применяться как временная помощь;</a:t>
          </a:r>
          <a:endParaRPr lang="ru-RU" sz="3000" kern="1200" dirty="0"/>
        </a:p>
      </dsp:txBody>
      <dsp:txXfrm rot="10800000">
        <a:off x="2488497" y="1448102"/>
        <a:ext cx="7395063" cy="1111661"/>
      </dsp:txXfrm>
    </dsp:sp>
    <dsp:sp modelId="{10FAC407-C250-41B5-9A2E-389A3AFB09ED}">
      <dsp:nvSpPr>
        <dsp:cNvPr id="0" name=""/>
        <dsp:cNvSpPr/>
      </dsp:nvSpPr>
      <dsp:spPr>
        <a:xfrm>
          <a:off x="1654752" y="1448102"/>
          <a:ext cx="1111661" cy="111166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B8C965F-576C-45A3-850D-8D1E0E3F4EBC}">
      <dsp:nvSpPr>
        <dsp:cNvPr id="0" name=""/>
        <dsp:cNvSpPr/>
      </dsp:nvSpPr>
      <dsp:spPr>
        <a:xfrm rot="10800000">
          <a:off x="2210582" y="2891603"/>
          <a:ext cx="7672978" cy="111166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21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рассматриваться как помощь в приобретении лучшего владения речью;</a:t>
          </a:r>
          <a:endParaRPr lang="ru-RU" sz="3000" kern="1200" dirty="0"/>
        </a:p>
      </dsp:txBody>
      <dsp:txXfrm rot="10800000">
        <a:off x="2488497" y="2891603"/>
        <a:ext cx="7395063" cy="1111661"/>
      </dsp:txXfrm>
    </dsp:sp>
    <dsp:sp modelId="{8D287156-A17C-4157-AB6A-00AFBD8B622F}">
      <dsp:nvSpPr>
        <dsp:cNvPr id="0" name=""/>
        <dsp:cNvSpPr/>
      </dsp:nvSpPr>
      <dsp:spPr>
        <a:xfrm>
          <a:off x="1654752" y="2891603"/>
          <a:ext cx="1111661" cy="111166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612E581-7B5E-47B0-9674-81D9E48C36C6}">
      <dsp:nvSpPr>
        <dsp:cNvPr id="0" name=""/>
        <dsp:cNvSpPr/>
      </dsp:nvSpPr>
      <dsp:spPr>
        <a:xfrm rot="10800000">
          <a:off x="2210582" y="4335103"/>
          <a:ext cx="7672978" cy="111166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21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предотвращать неприемлемое поведение. </a:t>
          </a:r>
          <a:endParaRPr lang="ru-RU" sz="3000" kern="1200" dirty="0"/>
        </a:p>
      </dsp:txBody>
      <dsp:txXfrm rot="10800000">
        <a:off x="2488497" y="4335103"/>
        <a:ext cx="7395063" cy="1111661"/>
      </dsp:txXfrm>
    </dsp:sp>
    <dsp:sp modelId="{FFBC2D4A-6A5E-41D4-B88C-35C40ABF03D4}">
      <dsp:nvSpPr>
        <dsp:cNvPr id="0" name=""/>
        <dsp:cNvSpPr/>
      </dsp:nvSpPr>
      <dsp:spPr>
        <a:xfrm>
          <a:off x="1654752" y="4335103"/>
          <a:ext cx="1111661" cy="111166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0974C-5768-4B08-A209-5C807AD8783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4A3DF-5745-474F-A17E-DDB78796F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3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4A3DF-5745-474F-A17E-DDB78796F17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7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FA07-2CBC-486D-A826-11CEF80CD3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D8C-B126-4483-9F30-E32197B8F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0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FA07-2CBC-486D-A826-11CEF80CD3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D8C-B126-4483-9F30-E32197B8F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1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FA07-2CBC-486D-A826-11CEF80CD3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D8C-B126-4483-9F30-E32197B8F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2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FA07-2CBC-486D-A826-11CEF80CD3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D8C-B126-4483-9F30-E32197B8F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9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FA07-2CBC-486D-A826-11CEF80CD3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D8C-B126-4483-9F30-E32197B8F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FA07-2CBC-486D-A826-11CEF80CD3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D8C-B126-4483-9F30-E32197B8F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8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FA07-2CBC-486D-A826-11CEF80CD3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D8C-B126-4483-9F30-E32197B8F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FA07-2CBC-486D-A826-11CEF80CD3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D8C-B126-4483-9F30-E32197B8F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6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FA07-2CBC-486D-A826-11CEF80CD3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D8C-B126-4483-9F30-E32197B8F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8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FA07-2CBC-486D-A826-11CEF80CD3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D8C-B126-4483-9F30-E32197B8F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3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FA07-2CBC-486D-A826-11CEF80CD3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8D8C-B126-4483-9F30-E32197B8F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8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5000">
              <a:srgbClr val="D2CB91"/>
            </a:gs>
            <a:gs pos="4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FA07-2CBC-486D-A826-11CEF80CD3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88D8C-B126-4483-9F30-E32197B8F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2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55091" y="1464350"/>
            <a:ext cx="8510163" cy="219451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Альтернативная коммуникация как средство формирования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общения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с ОВЗ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7999" y="304799"/>
            <a:ext cx="929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№171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C92C5B-F0DB-59DC-AD6E-6E56E49FF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" r="3321"/>
          <a:stretch/>
        </p:blipFill>
        <p:spPr>
          <a:xfrm>
            <a:off x="3750831" y="3473578"/>
            <a:ext cx="5118682" cy="307962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13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3761" y="343371"/>
            <a:ext cx="66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ОСВОЕНИЯ СИСТЕМЫ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1EE4ACD-1124-9641-151C-39F6C1439DDA}"/>
              </a:ext>
            </a:extLst>
          </p:cNvPr>
          <p:cNvSpPr/>
          <p:nvPr/>
        </p:nvSpPr>
        <p:spPr>
          <a:xfrm>
            <a:off x="4071762" y="1071585"/>
            <a:ext cx="6299200" cy="17918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1. Как осуществлять общение?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увидев наиболее предпочитаемый предмет, ребенок берет изображение этого предмета, дотягивается до собеседника и кладет карточку ему в руку.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2D46F71-0388-6A43-C20D-C85C0584693D}"/>
              </a:ext>
            </a:extLst>
          </p:cNvPr>
          <p:cNvSpPr/>
          <p:nvPr/>
        </p:nvSpPr>
        <p:spPr>
          <a:xfrm>
            <a:off x="443345" y="3129989"/>
            <a:ext cx="6391563" cy="35327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работают два взрослых: помощник  и собеседник;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используются словесные подсказки;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одной карточки;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30-40 учебных ситуаций в течение дня;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подкреплений (еда, игрушки и др.);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должна соответствовать моторным навыкам ребенка (размер, толщина, текстура, яркость рисунка) и не имеет значение изображение на карточке(карточка может быть пустой)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FD5031-972C-4D5E-5532-E43434D9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508" y="4466844"/>
            <a:ext cx="4341091" cy="231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8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40" y="3006435"/>
            <a:ext cx="71485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5CB2D33-5203-44CF-AAB0-85BA1F8CE590}"/>
              </a:ext>
            </a:extLst>
          </p:cNvPr>
          <p:cNvSpPr/>
          <p:nvPr/>
        </p:nvSpPr>
        <p:spPr>
          <a:xfrm>
            <a:off x="3770214" y="292062"/>
            <a:ext cx="6672208" cy="18426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3. Различение карточек</a:t>
            </a:r>
          </a:p>
          <a:p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/>
              <a:t>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цель: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попросить желаемый предмет, ребенку необходимо подойти к альбому для занятий, выбрать нужную карточку из нескольких имеющихся, приблизиться к собеседнику и дать ему карточку.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AEFE28F-A8BC-A738-AFAD-5DA88CB80841}"/>
              </a:ext>
            </a:extLst>
          </p:cNvPr>
          <p:cNvSpPr/>
          <p:nvPr/>
        </p:nvSpPr>
        <p:spPr>
          <a:xfrm>
            <a:off x="434110" y="2586181"/>
            <a:ext cx="6672208" cy="39762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преподаватели;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используются словесные подсказки;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Частая оценка подкрепляющих стимулов;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множества возможностей для спонтанных просьб;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Изменять положение карточек на доске  в учебном пространстве.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3E865A-2A9E-A72C-76D6-CF9324B70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909" y="4543115"/>
            <a:ext cx="3271705" cy="23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195" y="502689"/>
            <a:ext cx="77446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4. Структура предложения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/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просит предметы, находящиеся или не находящиеся в непосредственном доступе, в форме фразы из нескольких слов, выполняя следующую последовательность  действий: подходит к индивидуальному альбому для занятий, достает карточку «Я хочу!», помещает ее на шаблон для предложений, достает карточку с изображением желаемого предмета, помещает ее на шаблон для предложений, снимает шаблон с доски, подходит к собеседнику и передает ему шаблон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злоупотреблять словесными подсказками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стратегию обратных шагов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множества возможностей для спонтанных просьб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71" y="4034972"/>
            <a:ext cx="4750535" cy="267114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5217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6182" y="1028343"/>
            <a:ext cx="94072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предметов и расширение словаря (форма, цвет, размер)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/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использует разнообразные карточки, обозначающие свойства предметов и комбинирует их в предложениях, состоящих из 4 и более карточек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пользуются словесными подсказками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подкрепляющих стимулов(определение наиболее значимых для ребенка свойств предметов)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множества возможностей для спонтанных просьб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преподаватели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несколько разных образцов при обучении каждому понятию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0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801" y="476801"/>
            <a:ext cx="896389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5. Ответ на вопрос «Что ты хочешь?»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/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спонтанно просит разнообразные предметы и отвечает на вопрос «Что ты хочешь?»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стратегию «Подсказка с задержкой» в процессе обучения на этом этапе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множества возможностей  как для ответа на вопрос «Что ты хочешь?», так и для спонтанных просьб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5427" y="2410151"/>
            <a:ext cx="3055750" cy="5434534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96066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078" y="392286"/>
            <a:ext cx="881149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6. Комментирование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/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спонтанно просит разнообразные предметы и отвечает на вопрос «Что ты хочешь?»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Обеспечить соответствующее поощрение каждого акта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общения-материальное и социальное, для комментариев-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только социальное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Использовать стратегию «Подсказка с задержкой» при тренировке ответов  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каждый новый вопрос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Проводить обучение различению между вводными карточками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8" y="12344400"/>
            <a:ext cx="5427200" cy="305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23" y="11861304"/>
            <a:ext cx="5427200" cy="305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2" b="13754"/>
          <a:stretch/>
        </p:blipFill>
        <p:spPr>
          <a:xfrm rot="16200000">
            <a:off x="8443820" y="3182236"/>
            <a:ext cx="3010033" cy="3960987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69743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7D7999-DF7C-0FF9-5A33-E3EF05A6A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" b="6512"/>
          <a:stretch/>
        </p:blipFill>
        <p:spPr>
          <a:xfrm>
            <a:off x="628812" y="497194"/>
            <a:ext cx="10797105" cy="569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7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92"/>
          <p:cNvSpPr>
            <a:spLocks noGrp="1" noChangeArrowheads="1"/>
          </p:cNvSpPr>
          <p:nvPr>
            <p:ph type="title"/>
          </p:nvPr>
        </p:nvSpPr>
        <p:spPr>
          <a:xfrm>
            <a:off x="4377690" y="0"/>
            <a:ext cx="4758374" cy="1325563"/>
          </a:xfrm>
        </p:spPr>
        <p:txBody>
          <a:bodyPr/>
          <a:lstStyle/>
          <a:p>
            <a:pPr eaLnBrk="1" hangingPunct="1"/>
            <a:r>
              <a:rPr lang="ru-RU" altLang="ru-RU" dirty="0"/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общения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A5EA13E-059D-FC7B-A59C-200BC6DE7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970447"/>
              </p:ext>
            </p:extLst>
          </p:nvPr>
        </p:nvGraphicFramePr>
        <p:xfrm>
          <a:off x="1663116" y="1218661"/>
          <a:ext cx="10321290" cy="556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2BD0C5-620A-8402-AE82-1543539428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94" y="2051440"/>
            <a:ext cx="3893351" cy="29177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23900" y="-171450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ПОЛЬЗУЕТСЯ  АЛЬТЕРНАТИВНОЙ КОММУНИКАЦИЕЙ: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DB1C7EF-DE7B-6BF7-69AD-A78701CF7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350332"/>
              </p:ext>
            </p:extLst>
          </p:nvPr>
        </p:nvGraphicFramePr>
        <p:xfrm>
          <a:off x="422910" y="845819"/>
          <a:ext cx="11532870" cy="576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00111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139154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СЛУЧАЯХ ДЕТЯМ РЕКОМЕНДУЕТСЯ ИСПОЛЬЗОВАТЬ ДОПОЛНИТЕЛЬНУЮ КОММУНИКАЦИЮ: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595473-B996-4F98-226B-22D71A9BE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309" y="2429163"/>
            <a:ext cx="4657057" cy="3897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D32F329-41BE-0A84-B600-E4F9E2176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498908"/>
              </p:ext>
            </p:extLst>
          </p:nvPr>
        </p:nvGraphicFramePr>
        <p:xfrm>
          <a:off x="0" y="13001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186360"/>
            <a:ext cx="10515600" cy="71553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АЛЬТЕРНАТИВНАЯ КОММУНИКАЦИЯ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516A32-5267-2B26-6B09-5B9205188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460" y="3001205"/>
            <a:ext cx="4871862" cy="3334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74C61AB-1488-4160-6922-09C67A506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060956"/>
              </p:ext>
            </p:extLst>
          </p:nvPr>
        </p:nvGraphicFramePr>
        <p:xfrm>
          <a:off x="-519073" y="9170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39066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1468583" y="124404"/>
            <a:ext cx="1085272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dirty="0">
              <a:solidFill>
                <a:srgbClr val="FF0000"/>
              </a:solidFill>
            </a:endParaRPr>
          </a:p>
          <a:p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АЛЬТЕРНАТИВНОЙ КОММУНИКАЦИИ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FA41D4F-1273-25AF-F779-3A160D1BEE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567896"/>
              </p:ext>
            </p:extLst>
          </p:nvPr>
        </p:nvGraphicFramePr>
        <p:xfrm>
          <a:off x="-461819" y="1005994"/>
          <a:ext cx="11538313" cy="545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19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448" y="770982"/>
            <a:ext cx="79208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PECS» («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«Коммуникационная система обмена изображениями») —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дополнительной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агументативной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альтернативной коммуникации (АДК), разработанная компанией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Consultants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«PECS» была разработана в 1985 году в рамках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Делавэрской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по аутизму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Delaware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Autism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под руководством доктора философии Энди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магистра и сертифицированного логопеда (CCC-SLP) Лори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Создана для преодоления трудностей при использовании различных программ обучения навыкам общения детей-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детей с другими социально-коммуникативными проблемами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448" y="4715163"/>
            <a:ext cx="8870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системы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целенаправленное, самостоятельное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инициируемое общение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889" y="355484"/>
            <a:ext cx="5456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PECS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A799A8-F859-0A15-0960-14EFFFAB6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0" y="3630977"/>
            <a:ext cx="5384800" cy="359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2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CB7CC3B-EAC6-FA72-96B6-6DE261F86D40}"/>
              </a:ext>
            </a:extLst>
          </p:cNvPr>
          <p:cNvSpPr/>
          <p:nvPr/>
        </p:nvSpPr>
        <p:spPr>
          <a:xfrm>
            <a:off x="3934691" y="2572622"/>
            <a:ext cx="8017163" cy="40934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36472" y="2533664"/>
            <a:ext cx="70103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работы необходимо: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навыки общения ребенка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какие предметы ребенок любит больше всего или какие предметы являются подкрепляющими стимулами (оценка, иерархия поощрений: 3-5 мощных подкреплений)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учебную среду(труднодоступность желаемых предметов)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необходимый материал (карточки, альбомы)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9361234-01EE-79DB-2BB3-5FDCFC85AE54}"/>
              </a:ext>
            </a:extLst>
          </p:cNvPr>
          <p:cNvSpPr/>
          <p:nvPr/>
        </p:nvSpPr>
        <p:spPr>
          <a:xfrm>
            <a:off x="942108" y="581890"/>
            <a:ext cx="7841673" cy="14593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проявлений неадаптивного поведения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социального поведения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 речевого развития</a:t>
            </a:r>
          </a:p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B0BBDC-CAB6-ADAA-EC4F-F22A2E94E9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r="26923" b="3798"/>
          <a:stretch/>
        </p:blipFill>
        <p:spPr>
          <a:xfrm>
            <a:off x="113774" y="2798618"/>
            <a:ext cx="3569079" cy="36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02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836</Words>
  <Application>Microsoft Office PowerPoint</Application>
  <PresentationFormat>Широкоэкранный</PresentationFormat>
  <Paragraphs>117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Альтернативная коммуникация как средство формирования навыков общения  у дошкольников с ОВЗ</vt:lpstr>
      <vt:lpstr>Презентация PowerPoint</vt:lpstr>
      <vt:lpstr> Формы общения</vt:lpstr>
      <vt:lpstr>КТО ПОЛЬЗУЕТСЯ  АЛЬТЕРНАТИВНОЙ КОММУНИКАЦИЕЙ:</vt:lpstr>
      <vt:lpstr>В КАКИХ СЛУЧАЯХ ДЕТЯМ РЕКОМЕНДУЕТСЯ ИСПОЛЬЗОВАТЬ ДОПОЛНИТЕЛЬНУЮ КОММУНИКАЦИЮ:</vt:lpstr>
      <vt:lpstr>АЛЬТЕРНАТИВНАЯ КОММУНИКАЦИЯ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PECS-помощь детям с РАС</dc:title>
  <dc:creator>User</dc:creator>
  <cp:lastModifiedBy>Пользователь</cp:lastModifiedBy>
  <cp:revision>53</cp:revision>
  <dcterms:created xsi:type="dcterms:W3CDTF">2022-09-02T06:24:52Z</dcterms:created>
  <dcterms:modified xsi:type="dcterms:W3CDTF">2026-02-17T03:57:18Z</dcterms:modified>
</cp:coreProperties>
</file>