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1" r:id="rId3"/>
    <p:sldId id="272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59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22F37-2338-4345-8F9A-8BDC85C58BA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79AE-D4F6-496F-8EDA-53EE7BA6E3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626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B232E-40C6-45C8-98D2-117867997B1A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A2DDA-E786-447E-B3B9-B00CA59A8F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5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6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48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64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55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71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1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56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6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8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8904C-C113-45E7-9388-F145AD5CE3DD}" type="datetimeFigureOut">
              <a:rPr lang="ru-RU" smtClean="0"/>
              <a:pPr/>
              <a:t>18.02.2026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D91E8-DC39-4D43-9087-5589044AA6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0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371" y="1695796"/>
            <a:ext cx="5429989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Интерактивная игра по художественной литературе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53199" y="1238596"/>
            <a:ext cx="4600205" cy="5055524"/>
          </a:xfrm>
        </p:spPr>
        <p:txBody>
          <a:bodyPr>
            <a:normAutofit/>
          </a:bodyPr>
          <a:lstStyle/>
          <a:p>
            <a:r>
              <a:rPr lang="ru-RU" sz="5100" b="1" dirty="0" smtClean="0"/>
              <a:t>Детские писатели и их произведения</a:t>
            </a:r>
          </a:p>
          <a:p>
            <a:endParaRPr lang="ru-RU" dirty="0" smtClean="0"/>
          </a:p>
          <a:p>
            <a:endParaRPr lang="ru-RU" dirty="0"/>
          </a:p>
          <a:p>
            <a:pPr algn="r"/>
            <a:endParaRPr lang="ru-RU" dirty="0" smtClean="0"/>
          </a:p>
          <a:p>
            <a:pPr algn="r"/>
            <a:r>
              <a:rPr lang="ru-RU" dirty="0" smtClean="0"/>
              <a:t>Выполнила воспитатель:</a:t>
            </a:r>
            <a:endParaRPr lang="ru-RU" dirty="0" smtClean="0"/>
          </a:p>
          <a:p>
            <a:pPr algn="r"/>
            <a:r>
              <a:rPr lang="ru-RU" dirty="0" smtClean="0"/>
              <a:t>Хабарова </a:t>
            </a:r>
            <a:r>
              <a:rPr lang="ru-RU" dirty="0" smtClean="0"/>
              <a:t>О.Л</a:t>
            </a: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855725" y="183191"/>
            <a:ext cx="4731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бюджетное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образовательное учреждение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города Новосибирска «Детский сад №406 «Алёнка»</a:t>
            </a:r>
          </a:p>
        </p:txBody>
      </p:sp>
    </p:spTree>
    <p:extLst>
      <p:ext uri="{BB962C8B-B14F-4D97-AF65-F5344CB8AC3E}">
        <p14:creationId xmlns:p14="http://schemas.microsoft.com/office/powerpoint/2010/main" val="40034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l="1077" t="54829" r="80459" b="7766"/>
          <a:stretch>
            <a:fillRect/>
          </a:stretch>
        </p:blipFill>
        <p:spPr>
          <a:xfrm>
            <a:off x="6787900" y="4379934"/>
            <a:ext cx="1400757" cy="1899877"/>
          </a:xfrm>
          <a:prstGeom prst="rect">
            <a:avLst/>
          </a:prstGeom>
        </p:spPr>
      </p:pic>
      <p:pic>
        <p:nvPicPr>
          <p:cNvPr id="5" name="Рисунок 4" descr="Картинки по запросу э.успенский чебурашк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7" y="229156"/>
            <a:ext cx="1370980" cy="189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хожее изображе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04" y="721734"/>
            <a:ext cx="2519346" cy="34346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13163" y="4441371"/>
            <a:ext cx="3526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Эдуард  Николаевич</a:t>
            </a:r>
          </a:p>
          <a:p>
            <a:pPr algn="ctr"/>
            <a:r>
              <a:rPr lang="ru-RU" sz="2800" b="1" dirty="0" smtClean="0"/>
              <a:t>Успенский</a:t>
            </a:r>
            <a:endParaRPr lang="ru-RU" sz="2800" b="1" dirty="0"/>
          </a:p>
        </p:txBody>
      </p:sp>
      <p:pic>
        <p:nvPicPr>
          <p:cNvPr id="8" name="Рисунок 7" descr="Картинки по запросу успенский про девочку веру и обезьянку анфису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32" y="229156"/>
            <a:ext cx="1356878" cy="189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успенский дядя фёдор пёс и кот, или кое-что о простоквашин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458" y="2126733"/>
            <a:ext cx="1422792" cy="179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rcRect l="81973" t="14942" r="1685" b="49556"/>
          <a:stretch>
            <a:fillRect/>
          </a:stretch>
        </p:blipFill>
        <p:spPr>
          <a:xfrm>
            <a:off x="8188657" y="2281716"/>
            <a:ext cx="1370980" cy="1994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rcRect l="62907" t="1681" r="19053" b="55843"/>
          <a:stretch>
            <a:fillRect/>
          </a:stretch>
        </p:blipFill>
        <p:spPr>
          <a:xfrm>
            <a:off x="9280478" y="4275117"/>
            <a:ext cx="1288561" cy="2031379"/>
          </a:xfrm>
          <a:prstGeom prst="rect">
            <a:avLst/>
          </a:prstGeom>
        </p:spPr>
      </p:pic>
      <p:pic>
        <p:nvPicPr>
          <p:cNvPr id="12" name="Рисунок 11" descr="Картинки по запросу гуси-лебеди волк и козлят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/>
          <a:stretch>
            <a:fillRect/>
          </a:stretch>
        </p:blipFill>
        <p:spPr bwMode="auto">
          <a:xfrm>
            <a:off x="9817092" y="229156"/>
            <a:ext cx="1346777" cy="16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Картинки по запросу жили-были русские народные сказки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04" y="2350306"/>
            <a:ext cx="1324933" cy="1806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0301 L -0.49622 0.0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0.29023 -0.0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-0.62604 -0.0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44115 0.02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7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51679 0.0097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37864 -0.001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607" y="406692"/>
            <a:ext cx="2905125" cy="4191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l="75874" t="57276" r="2034" b="2664"/>
          <a:stretch>
            <a:fillRect/>
          </a:stretch>
        </p:blipFill>
        <p:spPr>
          <a:xfrm>
            <a:off x="9664644" y="2502192"/>
            <a:ext cx="1484416" cy="2018805"/>
          </a:xfrm>
          <a:prstGeom prst="rect">
            <a:avLst/>
          </a:prstGeom>
        </p:spPr>
      </p:pic>
      <p:pic>
        <p:nvPicPr>
          <p:cNvPr id="6" name="Рисунок 5" descr="Картинки по запросу драгунский денискины рассказы картинк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646" y="261999"/>
            <a:ext cx="1452414" cy="208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драгунский книги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46" y="406692"/>
            <a:ext cx="1514788" cy="193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артинки по запросу драгунский книги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29" y="2442949"/>
            <a:ext cx="1342805" cy="171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драгунский денискины рассказы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45" y="4597692"/>
            <a:ext cx="1288591" cy="166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1з\AppData\Local\Microsoft\Windows\INetCache\Content.Word\20210730_15043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t="4780" r="7461" b="6267"/>
          <a:stretch/>
        </p:blipFill>
        <p:spPr bwMode="auto">
          <a:xfrm rot="5400000">
            <a:off x="5993723" y="2513547"/>
            <a:ext cx="1817935" cy="1480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Картинки по запросу николенька-гусачок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5" y="406691"/>
            <a:ext cx="1375357" cy="1817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6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9492 0.0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5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42162 -0.006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61106 -0.00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0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41589 -0.006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42891 -0.011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l="74604" b="51051"/>
          <a:stretch>
            <a:fillRect/>
          </a:stretch>
        </p:blipFill>
        <p:spPr>
          <a:xfrm>
            <a:off x="2326264" y="791623"/>
            <a:ext cx="2256312" cy="3261653"/>
          </a:xfrm>
          <a:prstGeom prst="rect">
            <a:avLst/>
          </a:prstGeom>
        </p:spPr>
      </p:pic>
      <p:pic>
        <p:nvPicPr>
          <p:cNvPr id="5" name="Рисунок 4" descr="Картинки по запросу чарушин волчишко 198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18" y="2406542"/>
            <a:ext cx="1439741" cy="197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рассказы про зверей и птиц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44" y="2269244"/>
            <a:ext cx="1310185" cy="191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художники детям чарушин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3541" r="23594" b="8126"/>
          <a:stretch/>
        </p:blipFill>
        <p:spPr bwMode="auto">
          <a:xfrm>
            <a:off x="9603350" y="4444989"/>
            <a:ext cx="1365037" cy="1927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rcRect l="76627" t="50850" r="2482" b="15194"/>
          <a:stretch>
            <a:fillRect/>
          </a:stretch>
        </p:blipFill>
        <p:spPr>
          <a:xfrm>
            <a:off x="7871303" y="2422449"/>
            <a:ext cx="1528693" cy="1863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rcRect l="51989" t="57792" r="26523" b="4538"/>
          <a:stretch>
            <a:fillRect/>
          </a:stretch>
        </p:blipFill>
        <p:spPr>
          <a:xfrm>
            <a:off x="6837589" y="51340"/>
            <a:ext cx="1686857" cy="2217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rcRect l="2613" t="3364" r="73512" b="49681"/>
          <a:stretch>
            <a:fillRect/>
          </a:stretch>
        </p:blipFill>
        <p:spPr>
          <a:xfrm>
            <a:off x="7871303" y="4445374"/>
            <a:ext cx="1449012" cy="2137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9418" y="4560125"/>
            <a:ext cx="3206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Евгений Иванович</a:t>
            </a:r>
          </a:p>
          <a:p>
            <a:pPr algn="ctr"/>
            <a:r>
              <a:rPr lang="ru-RU" sz="2800" b="1" dirty="0" err="1" smtClean="0"/>
              <a:t>Чарушин</a:t>
            </a:r>
            <a:endParaRPr lang="ru-RU" sz="2800" b="1" dirty="0"/>
          </a:p>
        </p:txBody>
      </p:sp>
      <p:pic>
        <p:nvPicPr>
          <p:cNvPr id="12" name="Рисунок 11" descr="Картинки по запросу новогодняя сказка книг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315" y="146890"/>
            <a:ext cx="1656026" cy="202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Картинки по запросу загадки для малышей зимой и летом одним цветом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79" y="4665384"/>
            <a:ext cx="1400738" cy="1697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70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318 0.00741 L -0.52318 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38 -0.02778 L -0.45938 -0.027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22 0.00579 L -0.29922 0.00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73 0.31898 L -0.75573 0.31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03 -0.35209 L -0.28203 -0.602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61 0.0074 L -0.42461 0.00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и по запросу в.бианки книг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750" y="232199"/>
            <a:ext cx="1316014" cy="176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в бианки книг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231" y="2810409"/>
            <a:ext cx="1373619" cy="189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004" y="686342"/>
            <a:ext cx="2366217" cy="353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и по запросу в.бианки книги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77" y="188252"/>
            <a:ext cx="1382645" cy="174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Картинки по запросу бианки кто чем поет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58" y="3049793"/>
            <a:ext cx="1187882" cy="1669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з\AppData\Local\Microsoft\Windows\INetCache\Content.Word\20210728_19511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1721" r="4017" b="4972"/>
          <a:stretch/>
        </p:blipFill>
        <p:spPr bwMode="auto">
          <a:xfrm rot="5400000">
            <a:off x="8952163" y="4975957"/>
            <a:ext cx="1761822" cy="1349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 r="3922" b="3391"/>
          <a:stretch/>
        </p:blipFill>
        <p:spPr bwMode="auto">
          <a:xfrm>
            <a:off x="6249841" y="4781377"/>
            <a:ext cx="1298821" cy="1811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Картинки по запросу веселый капитан загадки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69" y="1977757"/>
            <a:ext cx="1475393" cy="152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з\AppData\Local\Microsoft\Windows\INetCache\Content.Word\20210730_150440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3633" r="4161" b="4163"/>
          <a:stretch/>
        </p:blipFill>
        <p:spPr bwMode="auto">
          <a:xfrm rot="5400000">
            <a:off x="8374019" y="1812593"/>
            <a:ext cx="1656381" cy="1373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30036" y="4512623"/>
            <a:ext cx="3776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Виталий Валентинович</a:t>
            </a:r>
          </a:p>
          <a:p>
            <a:pPr algn="ctr"/>
            <a:r>
              <a:rPr lang="ru-RU" sz="2800" b="1" dirty="0" smtClean="0"/>
              <a:t>Бианки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152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61 0.0037 L -0.52461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91 0.00833 L -0.45091 0.0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831 -0.08403 L -0.54831 -0.084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43932 -0.046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08 -0.06366 L -0.48008 -0.06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92 -0.02685 L -0.37292 -0.0268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645" y="1068779"/>
            <a:ext cx="4809506" cy="31232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latin typeface="+mn-lt"/>
              </a:rPr>
              <a:t>Цель: Закрепление знаний детей о детских писателях</a:t>
            </a:r>
            <a:r>
              <a:rPr lang="ru-RU" sz="4900" dirty="0" smtClean="0"/>
              <a:t/>
            </a:r>
            <a:br>
              <a:rPr lang="ru-RU" sz="4900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43304" y="403761"/>
            <a:ext cx="5082639" cy="5581403"/>
          </a:xfrm>
        </p:spPr>
        <p:txBody>
          <a:bodyPr>
            <a:normAutofit fontScale="92500" lnSpcReduction="10000"/>
          </a:bodyPr>
          <a:lstStyle/>
          <a:p>
            <a:r>
              <a:rPr lang="ru-RU" sz="3000" dirty="0" smtClean="0"/>
              <a:t>Задачи:</a:t>
            </a:r>
          </a:p>
          <a:p>
            <a:r>
              <a:rPr lang="ru-RU" sz="3000" dirty="0" smtClean="0"/>
              <a:t>Воспитывать в детях любовь к творчеству  писателей, вызывать интерес, любознательность, отклик к их произведениям;</a:t>
            </a:r>
          </a:p>
          <a:p>
            <a:r>
              <a:rPr lang="ru-RU" sz="3000" dirty="0" smtClean="0"/>
              <a:t>Развивать зрительное и слуховое внимание, память и речь детей, коммуникативные навыки;</a:t>
            </a:r>
          </a:p>
          <a:p>
            <a:r>
              <a:rPr lang="ru-RU" sz="3000" dirty="0" smtClean="0"/>
              <a:t>Формировать умения отвечать на вопросы и рассуждать;</a:t>
            </a:r>
          </a:p>
          <a:p>
            <a:r>
              <a:rPr lang="ru-RU" sz="3000" dirty="0" smtClean="0"/>
              <a:t>Вызвать у детей эмоциональный настрой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93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722" y="2360180"/>
            <a:ext cx="2902527" cy="1325563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Ход игры</a:t>
            </a:r>
            <a:endParaRPr lang="ru-RU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19552" y="736270"/>
            <a:ext cx="4834247" cy="5440693"/>
          </a:xfrm>
        </p:spPr>
        <p:txBody>
          <a:bodyPr/>
          <a:lstStyle/>
          <a:p>
            <a:pPr marL="514350" indent="-514350" algn="ctr">
              <a:buAutoNum type="arabicPeriod"/>
            </a:pPr>
            <a:r>
              <a:rPr lang="ru-RU" dirty="0" smtClean="0"/>
              <a:t>Дети должны назвать какой писатель изображен на портрете</a:t>
            </a:r>
          </a:p>
          <a:p>
            <a:pPr marL="514350" indent="-514350" algn="ctr">
              <a:buAutoNum type="arabicPeriod"/>
            </a:pPr>
            <a:r>
              <a:rPr lang="ru-RU" dirty="0" smtClean="0"/>
              <a:t>Вспомнить и назвать из представленных книг те произведения, которые написал этот автор</a:t>
            </a:r>
          </a:p>
          <a:p>
            <a:pPr marL="514350" indent="-514350" algn="ctr">
              <a:buAutoNum type="arabicPeriod"/>
            </a:pPr>
            <a:r>
              <a:rPr lang="ru-RU" dirty="0" smtClean="0"/>
              <a:t>Найти лишние произведения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l="24088" r="23435"/>
          <a:stretch>
            <a:fillRect/>
          </a:stretch>
        </p:blipFill>
        <p:spPr>
          <a:xfrm>
            <a:off x="1674420" y="367070"/>
            <a:ext cx="3218213" cy="4601121"/>
          </a:xfrm>
          <a:prstGeom prst="rect">
            <a:avLst/>
          </a:prstGeom>
        </p:spPr>
      </p:pic>
      <p:pic>
        <p:nvPicPr>
          <p:cNvPr id="7" name="2"/>
          <p:cNvPicPr>
            <a:picLocks noChangeAspect="1"/>
          </p:cNvPicPr>
          <p:nvPr/>
        </p:nvPicPr>
        <p:blipFill>
          <a:blip r:embed="rId3" cstate="print"/>
          <a:srcRect l="66296" t="66362"/>
          <a:stretch>
            <a:fillRect/>
          </a:stretch>
        </p:blipFill>
        <p:spPr>
          <a:xfrm>
            <a:off x="9072748" y="296882"/>
            <a:ext cx="1568484" cy="1842620"/>
          </a:xfrm>
          <a:prstGeom prst="rect">
            <a:avLst/>
          </a:prstGeom>
        </p:spPr>
      </p:pic>
      <p:pic>
        <p:nvPicPr>
          <p:cNvPr id="9" name="6"/>
          <p:cNvPicPr>
            <a:picLocks noChangeAspect="1"/>
          </p:cNvPicPr>
          <p:nvPr/>
        </p:nvPicPr>
        <p:blipFill>
          <a:blip r:embed="rId3" cstate="print"/>
          <a:srcRect t="65983" r="67329"/>
          <a:stretch>
            <a:fillRect/>
          </a:stretch>
        </p:blipFill>
        <p:spPr>
          <a:xfrm>
            <a:off x="7032950" y="4416814"/>
            <a:ext cx="1647913" cy="2019613"/>
          </a:xfrm>
          <a:prstGeom prst="rect">
            <a:avLst/>
          </a:prstGeom>
        </p:spPr>
      </p:pic>
      <p:pic>
        <p:nvPicPr>
          <p:cNvPr id="10" name="1"/>
          <p:cNvPicPr>
            <a:picLocks noChangeAspect="1"/>
          </p:cNvPicPr>
          <p:nvPr/>
        </p:nvPicPr>
        <p:blipFill>
          <a:blip r:embed="rId3" cstate="print"/>
          <a:srcRect l="66755" b="70623"/>
          <a:stretch>
            <a:fillRect/>
          </a:stretch>
        </p:blipFill>
        <p:spPr>
          <a:xfrm>
            <a:off x="6906521" y="232663"/>
            <a:ext cx="1674420" cy="17415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5032" y="5226916"/>
            <a:ext cx="4096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Самуил Яковлевич </a:t>
            </a:r>
          </a:p>
          <a:p>
            <a:pPr algn="ctr"/>
            <a:r>
              <a:rPr lang="ru-RU" sz="2400" b="1" dirty="0" smtClean="0"/>
              <a:t>Маршак</a:t>
            </a:r>
            <a:endParaRPr lang="ru-RU" sz="2400" b="1" dirty="0"/>
          </a:p>
        </p:txBody>
      </p:sp>
      <p:pic>
        <p:nvPicPr>
          <p:cNvPr id="13" name="5"/>
          <p:cNvPicPr>
            <a:picLocks noChangeAspect="1"/>
          </p:cNvPicPr>
          <p:nvPr/>
        </p:nvPicPr>
        <p:blipFill>
          <a:blip r:embed="rId3" cstate="print"/>
          <a:srcRect l="32328" t="66119" r="32615"/>
          <a:stretch>
            <a:fillRect/>
          </a:stretch>
        </p:blipFill>
        <p:spPr>
          <a:xfrm>
            <a:off x="9856990" y="2300362"/>
            <a:ext cx="1673269" cy="1903504"/>
          </a:xfrm>
          <a:prstGeom prst="rect">
            <a:avLst/>
          </a:prstGeom>
        </p:spPr>
      </p:pic>
      <p:pic>
        <p:nvPicPr>
          <p:cNvPr id="14" name="4"/>
          <p:cNvPicPr>
            <a:picLocks noChangeAspect="1"/>
          </p:cNvPicPr>
          <p:nvPr/>
        </p:nvPicPr>
        <p:blipFill>
          <a:blip r:embed="rId3" cstate="print"/>
          <a:srcRect l="35077" r="33303" b="66876"/>
          <a:stretch>
            <a:fillRect/>
          </a:stretch>
        </p:blipFill>
        <p:spPr>
          <a:xfrm>
            <a:off x="8057629" y="2227092"/>
            <a:ext cx="1662546" cy="2050043"/>
          </a:xfrm>
          <a:prstGeom prst="rect">
            <a:avLst/>
          </a:prstGeom>
        </p:spPr>
      </p:pic>
      <p:pic>
        <p:nvPicPr>
          <p:cNvPr id="15" name="3" descr="ÐÐ°ÑÑÐ¸Ð½ÐºÐ¸ Ð¿Ð¾ Ð·Ð°Ð¿ÑÐ¾ÑÑ Ð³Ð´Ðµ ÑÑÐ¾ Ð¿Ð¾ÑÐµÐ¼Ñ ÐºÐ½Ð¸Ð³Ð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26" y="2349588"/>
            <a:ext cx="1577380" cy="18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7" descr="C:\Users\1з\AppData\Local\Microsoft\Windows\INetCache\Content.Word\20210730_14592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6693" b="5311"/>
          <a:stretch/>
        </p:blipFill>
        <p:spPr bwMode="auto">
          <a:xfrm rot="5400000">
            <a:off x="9302574" y="4646715"/>
            <a:ext cx="1828802" cy="1595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643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36 0.03518 L -0.54636 0.03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64 0.00486 L -0.35664 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28 -0.00578 L -0.61328 -0.00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49 -0.06574 L -0.44049 -0.06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1 -0.01435 L -0.5431 -0.014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41 0 L -0.41341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6399" r="5265"/>
          <a:stretch>
            <a:fillRect/>
          </a:stretch>
        </p:blipFill>
        <p:spPr>
          <a:xfrm>
            <a:off x="1492851" y="306000"/>
            <a:ext cx="3586348" cy="4505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5657" y="4845132"/>
            <a:ext cx="4322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Агния Львовна</a:t>
            </a:r>
          </a:p>
          <a:p>
            <a:pPr algn="ctr"/>
            <a:r>
              <a:rPr lang="ru-RU" sz="2400" b="1" dirty="0" err="1" smtClean="0"/>
              <a:t>Барто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 l="83660" t="22272" r="2110" b="52418"/>
          <a:stretch>
            <a:fillRect/>
          </a:stretch>
        </p:blipFill>
        <p:spPr>
          <a:xfrm>
            <a:off x="7279574" y="4612311"/>
            <a:ext cx="1367371" cy="18241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rcRect l="37227" t="72200" r="48044" b="4344"/>
          <a:stretch>
            <a:fillRect/>
          </a:stretch>
        </p:blipFill>
        <p:spPr>
          <a:xfrm>
            <a:off x="8091690" y="2358920"/>
            <a:ext cx="1622038" cy="19831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rcRect l="53704" t="66377" r="32566" b="8705"/>
          <a:stretch>
            <a:fillRect/>
          </a:stretch>
        </p:blipFill>
        <p:spPr>
          <a:xfrm>
            <a:off x="10200287" y="2529583"/>
            <a:ext cx="1508165" cy="2052802"/>
          </a:xfrm>
          <a:prstGeom prst="rect">
            <a:avLst/>
          </a:prstGeom>
        </p:spPr>
      </p:pic>
      <p:pic>
        <p:nvPicPr>
          <p:cNvPr id="13" name="Рисунок 12" descr="Картинки по запросу коза-дереза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60" y="2529583"/>
            <a:ext cx="1531917" cy="1704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rcRect l="53453" t="30926" r="33066" b="42778"/>
          <a:stretch>
            <a:fillRect/>
          </a:stretch>
        </p:blipFill>
        <p:spPr>
          <a:xfrm>
            <a:off x="10200287" y="306000"/>
            <a:ext cx="1444879" cy="2113807"/>
          </a:xfrm>
          <a:prstGeom prst="rect">
            <a:avLst/>
          </a:prstGeom>
        </p:spPr>
      </p:pic>
      <p:pic>
        <p:nvPicPr>
          <p:cNvPr id="15" name="Рисунок 14" descr="Картинки по запросу Б.Заходер русачок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65" y="306000"/>
            <a:ext cx="1414162" cy="178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Картинки по запросу барто вовка добрая душа книга махаон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588"/>
          <a:stretch/>
        </p:blipFill>
        <p:spPr bwMode="auto">
          <a:xfrm>
            <a:off x="9576871" y="4839467"/>
            <a:ext cx="1377498" cy="1594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477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3 0.04328 L -0.57773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54 0.01991 L -0.46054 0.019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65 4.07407E-6 L -0.65065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5 -0.09352 L -0.4625 -0.09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144 -0.11852 L -0.75144 -0.118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l="27689" t="4318" r="30110" b="13438"/>
          <a:stretch>
            <a:fillRect/>
          </a:stretch>
        </p:blipFill>
        <p:spPr>
          <a:xfrm>
            <a:off x="1911927" y="380009"/>
            <a:ext cx="2743200" cy="4004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41657" t="55125" r="47246" b="19511"/>
          <a:stretch/>
        </p:blipFill>
        <p:spPr>
          <a:xfrm>
            <a:off x="6724385" y="207585"/>
            <a:ext cx="1341911" cy="1725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2540" y="4583875"/>
            <a:ext cx="3788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Корней</a:t>
            </a:r>
            <a:r>
              <a:rPr lang="ru-RU" sz="2800" b="1" dirty="0" smtClean="0"/>
              <a:t> Иванович </a:t>
            </a:r>
          </a:p>
          <a:p>
            <a:pPr algn="ctr"/>
            <a:r>
              <a:rPr lang="ru-RU" sz="2800" b="1" dirty="0" smtClean="0"/>
              <a:t>Чуковский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53183" t="26649" r="37305" b="48340"/>
          <a:stretch/>
        </p:blipFill>
        <p:spPr>
          <a:xfrm>
            <a:off x="8660835" y="2341657"/>
            <a:ext cx="1235032" cy="1826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64682" t="66709" r="25779" b="7769"/>
          <a:stretch/>
        </p:blipFill>
        <p:spPr>
          <a:xfrm>
            <a:off x="7199432" y="4342754"/>
            <a:ext cx="1365662" cy="20552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63587" t="31404" r="25316" b="42175"/>
          <a:stretch/>
        </p:blipFill>
        <p:spPr>
          <a:xfrm>
            <a:off x="8989620" y="312574"/>
            <a:ext cx="1353787" cy="1813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74915" t="36395" r="14781" b="39298"/>
          <a:stretch/>
        </p:blipFill>
        <p:spPr>
          <a:xfrm>
            <a:off x="10135555" y="2376516"/>
            <a:ext cx="1472540" cy="19539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41966" t="22362" r="47481" b="51842"/>
          <a:stretch/>
        </p:blipFill>
        <p:spPr>
          <a:xfrm>
            <a:off x="6507326" y="2669203"/>
            <a:ext cx="1318161" cy="1812473"/>
          </a:xfrm>
          <a:prstGeom prst="rect">
            <a:avLst/>
          </a:prstGeom>
        </p:spPr>
      </p:pic>
      <p:pic>
        <p:nvPicPr>
          <p:cNvPr id="10" name="Рисунок 9" descr="C:\Users\1з\Desktop\проект худ.лит\Книжки в сад.б-ку\20170320_0852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4947" r="3299" b="2153"/>
          <a:stretch/>
        </p:blipFill>
        <p:spPr bwMode="auto">
          <a:xfrm>
            <a:off x="8989620" y="4581295"/>
            <a:ext cx="1229063" cy="1684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3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03 0.00602 L -0.50703 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32 -0.00832 L -0.36432 -0.008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01 -0.00417 L -0.50703 -0.020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98 2.96296E-6 L -0.43698 2.9629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852 -0.02107 L -0.52852 -0.021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67 -0.01065 L -0.38567 -0.01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20485" r="11231"/>
          <a:stretch>
            <a:fillRect/>
          </a:stretch>
        </p:blipFill>
        <p:spPr>
          <a:xfrm>
            <a:off x="1752845" y="508413"/>
            <a:ext cx="2921245" cy="4278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34660" t="52306" r="51343" b="12738"/>
          <a:stretch>
            <a:fillRect/>
          </a:stretch>
        </p:blipFill>
        <p:spPr>
          <a:xfrm>
            <a:off x="9616330" y="4480422"/>
            <a:ext cx="1429041" cy="2007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l="30317" t="57413" r="46716" b="1757"/>
          <a:stretch>
            <a:fillRect/>
          </a:stretch>
        </p:blipFill>
        <p:spPr>
          <a:xfrm>
            <a:off x="9649762" y="263757"/>
            <a:ext cx="1582057" cy="2109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6285" y="5167086"/>
            <a:ext cx="4107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Сергей Владимирович </a:t>
            </a:r>
          </a:p>
          <a:p>
            <a:pPr algn="ctr"/>
            <a:r>
              <a:rPr lang="ru-RU" sz="2800" b="1" dirty="0" smtClean="0"/>
              <a:t>Михалков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 l="36257" t="12184" r="32329" b="44875"/>
          <a:stretch>
            <a:fillRect/>
          </a:stretch>
        </p:blipFill>
        <p:spPr>
          <a:xfrm>
            <a:off x="7112000" y="2647456"/>
            <a:ext cx="1494971" cy="1532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 l="3919" t="13064" r="64667" b="46811"/>
          <a:stretch>
            <a:fillRect/>
          </a:stretch>
        </p:blipFill>
        <p:spPr>
          <a:xfrm>
            <a:off x="6349147" y="4576700"/>
            <a:ext cx="1727200" cy="1654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 l="4051" t="60757" r="69023" b="4045"/>
          <a:stretch>
            <a:fillRect/>
          </a:stretch>
        </p:blipFill>
        <p:spPr>
          <a:xfrm>
            <a:off x="9579429" y="2629932"/>
            <a:ext cx="1625600" cy="1593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rcRect l="13898" t="44747" r="67279" b="11284"/>
          <a:stretch>
            <a:fillRect/>
          </a:stretch>
        </p:blipFill>
        <p:spPr>
          <a:xfrm>
            <a:off x="6414461" y="114209"/>
            <a:ext cx="1596572" cy="2097820"/>
          </a:xfrm>
          <a:prstGeom prst="rect">
            <a:avLst/>
          </a:prstGeom>
        </p:spPr>
      </p:pic>
      <p:pic>
        <p:nvPicPr>
          <p:cNvPr id="13" name="Рисунок 12" descr="Картинки по запросу умная дуня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09" y="608777"/>
            <a:ext cx="1205252" cy="1764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8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21 0.04584 L -0.49297 0.0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38 0.00347 L -0.40638 0.003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21 -0.03195 L -0.55221 -0.031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34 -0.02384 L -0.40234 -0.023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48438 -0.01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42201 -0.0115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0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l="15005" r="11053" b="12684"/>
          <a:stretch>
            <a:fillRect/>
          </a:stretch>
        </p:blipFill>
        <p:spPr>
          <a:xfrm>
            <a:off x="2206172" y="433614"/>
            <a:ext cx="2480396" cy="4225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4775200"/>
            <a:ext cx="393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Николай Николаевич</a:t>
            </a:r>
          </a:p>
          <a:p>
            <a:pPr algn="ctr"/>
            <a:r>
              <a:rPr lang="ru-RU" sz="2800" b="1" dirty="0" smtClean="0"/>
              <a:t>Носов</a:t>
            </a:r>
            <a:endParaRPr lang="ru-RU" sz="2800" b="1" dirty="0"/>
          </a:p>
        </p:txBody>
      </p:sp>
      <p:pic>
        <p:nvPicPr>
          <p:cNvPr id="5" name="Рисунок 4" descr="Картинки по запросу носов николай книг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3425"/>
          <a:stretch/>
        </p:blipFill>
        <p:spPr bwMode="auto">
          <a:xfrm>
            <a:off x="7058829" y="95534"/>
            <a:ext cx="1566556" cy="1879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Картинки по запросу носов книг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26" y="0"/>
            <a:ext cx="1523612" cy="224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Картинки по запросу носов книги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57" y="2247057"/>
            <a:ext cx="1523612" cy="2069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носов книги фантазеры картинки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7364"/>
          <a:stretch/>
        </p:blipFill>
        <p:spPr bwMode="auto">
          <a:xfrm>
            <a:off x="9631338" y="4494114"/>
            <a:ext cx="1392133" cy="1806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1з\Desktop\проект худ.лит\Книжки в сад.б-ку\20170320_08465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5699" r="861" b="2045"/>
          <a:stretch/>
        </p:blipFill>
        <p:spPr bwMode="auto">
          <a:xfrm>
            <a:off x="7838335" y="2388425"/>
            <a:ext cx="1417879" cy="1786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1з\Desktop\проект худ.лит\Книжки в сад.б-ку\20170320_08523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1123" r="947" b="674"/>
          <a:stretch/>
        </p:blipFill>
        <p:spPr bwMode="auto">
          <a:xfrm>
            <a:off x="7708405" y="4445079"/>
            <a:ext cx="1430355" cy="1855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Картинки по запросу петушок и чудо-мельница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19" y="4659085"/>
            <a:ext cx="1240341" cy="164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J:\DCIM\108_PANA\P108051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/>
          <a:stretch/>
        </p:blipFill>
        <p:spPr bwMode="auto">
          <a:xfrm>
            <a:off x="6093284" y="2203606"/>
            <a:ext cx="1414414" cy="1824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39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54024 0.01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8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45 0.0044 L -0.36745 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58685 -0.0247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9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45248 -0.022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0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58347 -0.01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8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42618 0.00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l="83722" t="21209" r="2205" b="51249"/>
          <a:stretch>
            <a:fillRect/>
          </a:stretch>
        </p:blipFill>
        <p:spPr>
          <a:xfrm>
            <a:off x="6757058" y="4458994"/>
            <a:ext cx="1282535" cy="1882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l="34503" t="66355" r="49154" b="3682"/>
          <a:stretch>
            <a:fillRect/>
          </a:stretch>
        </p:blipFill>
        <p:spPr>
          <a:xfrm>
            <a:off x="9570949" y="198912"/>
            <a:ext cx="1710047" cy="2351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5039" y="4595751"/>
            <a:ext cx="3645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Борис Владимирович</a:t>
            </a:r>
          </a:p>
          <a:p>
            <a:pPr algn="ctr"/>
            <a:r>
              <a:rPr lang="ru-RU" sz="2800" b="1" dirty="0" err="1" smtClean="0"/>
              <a:t>Заходер</a:t>
            </a:r>
            <a:endParaRPr lang="ru-RU" sz="2800" b="1" dirty="0"/>
          </a:p>
        </p:txBody>
      </p:sp>
      <p:pic>
        <p:nvPicPr>
          <p:cNvPr id="11" name="Рисунок 10" descr="Картинки по запросу б.заходер буква я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818" r="5001" b="606"/>
          <a:stretch/>
        </p:blipFill>
        <p:spPr bwMode="auto">
          <a:xfrm>
            <a:off x="7850894" y="2489401"/>
            <a:ext cx="1413314" cy="1784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Похожее изображе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582" y="2674961"/>
            <a:ext cx="1368241" cy="17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Картинки по запросу б.заходер фот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9627"/>
          <a:stretch>
            <a:fillRect/>
          </a:stretch>
        </p:blipFill>
        <p:spPr bwMode="auto">
          <a:xfrm>
            <a:off x="2208811" y="885701"/>
            <a:ext cx="2232561" cy="350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Картинки по запросу Б.Заходер русачок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05" y="4539835"/>
            <a:ext cx="1260488" cy="172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Картинки по запросу зар песенки винни-пуха книг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25" y="360338"/>
            <a:ext cx="1516858" cy="202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1з\Desktop\проект худ.лит\Книжки в сад.б-ку\20170320_08475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890" r="717" b="2118"/>
          <a:stretch/>
        </p:blipFill>
        <p:spPr bwMode="auto">
          <a:xfrm>
            <a:off x="6182569" y="2489401"/>
            <a:ext cx="1340442" cy="1658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Похожее изображение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/>
          <a:stretch/>
        </p:blipFill>
        <p:spPr bwMode="auto">
          <a:xfrm>
            <a:off x="5903545" y="684074"/>
            <a:ext cx="1340826" cy="1619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02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56159 -0.013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43698 -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6 -0.035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45169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9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48984 -0.0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35065 0.021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9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130</Words>
  <Application>Microsoft Office PowerPoint</Application>
  <PresentationFormat>Широкоэкранный</PresentationFormat>
  <Paragraphs>37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Интерактивная игра по художественной литературе</vt:lpstr>
      <vt:lpstr>  Цель: Закрепление знаний детей о детских писателях </vt:lpstr>
      <vt:lpstr>Ход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23</cp:revision>
  <dcterms:created xsi:type="dcterms:W3CDTF">2025-10-23T09:31:28Z</dcterms:created>
  <dcterms:modified xsi:type="dcterms:W3CDTF">2026-02-18T03:53:02Z</dcterms:modified>
</cp:coreProperties>
</file>