
<file path=[Content_Types].xml><?xml version="1.0" encoding="utf-8"?>
<Types xmlns="http://schemas.openxmlformats.org/package/2006/content-types">
  <Default ContentType="application/vnd.openxmlformats-package.relationships+xml" Extension="rels"/>
  <Default ContentType="application/xml" Extension="xml"/>
  <Default ContentType="image/jpeg" Extension="jpeg"/>
  <Default ContentType="image/png" Extension="png"/>
  <Default ContentType="image/vnd.ms-photo" Extension="wdp"/>
  <Default ContentType="audio/mpeg" Extension="mp3"/>
  <Default ContentType="video/mp4" Extension="mp4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presentationml.tags+xml" PartName="/ppt/tags/tag58.xml"/>
  <Override ContentType="application/vnd.openxmlformats-officedocument.presentationml.tags+xml" PartName="/ppt/tags/tag59.xml"/>
  <Override ContentType="application/vnd.openxmlformats-officedocument.presentationml.tags+xml" PartName="/ppt/tags/tag6.xml"/>
  <Override ContentType="application/vnd.openxmlformats-officedocument.presentationml.tags+xml" PartName="/ppt/tags/tag60.xml"/>
  <Override ContentType="application/vnd.openxmlformats-officedocument.presentationml.tags+xml" PartName="/ppt/tags/tag61.xml"/>
  <Override ContentType="application/vnd.openxmlformats-officedocument.presentationml.tags+xml" PartName="/ppt/tags/tag62.xml"/>
  <Override ContentType="application/vnd.openxmlformats-officedocument.presentationml.tags+xml" PartName="/ppt/tags/tag63.xml"/>
  <Override ContentType="application/vnd.openxmlformats-officedocument.presentationml.tags+xml" PartName="/ppt/tags/tag64.xml"/>
  <Override ContentType="application/vnd.openxmlformats-officedocument.presentationml.tags+xml" PartName="/ppt/tags/tag65.xml"/>
  <Override ContentType="application/vnd.openxmlformats-officedocument.presentationml.tags+xml" PartName="/ppt/tags/tag66.xml"/>
  <Override ContentType="application/vnd.openxmlformats-officedocument.presentationml.tags+xml" PartName="/ppt/tags/tag67.xml"/>
  <Override ContentType="application/vnd.openxmlformats-officedocument.presentationml.tags+xml" PartName="/ppt/tags/tag68.xml"/>
  <Override ContentType="application/vnd.openxmlformats-officedocument.presentationml.tags+xml" PartName="/ppt/tags/tag69.xml"/>
  <Override ContentType="application/vnd.openxmlformats-officedocument.presentationml.tags+xml" PartName="/ppt/tags/tag7.xml"/>
  <Override ContentType="application/vnd.openxmlformats-officedocument.presentationml.tags+xml" PartName="/ppt/tags/tag70.xml"/>
  <Override ContentType="application/vnd.openxmlformats-officedocument.presentationml.tags+xml" PartName="/ppt/tags/tag71.xml"/>
  <Override ContentType="application/vnd.openxmlformats-officedocument.presentationml.tags+xml" PartName="/ppt/tags/tag72.xml"/>
  <Override ContentType="application/vnd.openxmlformats-officedocument.presentationml.tags+xml" PartName="/ppt/tags/tag73.xml"/>
  <Override ContentType="application/vnd.openxmlformats-officedocument.presentationml.tags+xml" PartName="/ppt/tags/tag74.xml"/>
  <Override ContentType="application/vnd.openxmlformats-officedocument.presentationml.tags+xml" PartName="/ppt/tags/tag75.xml"/>
  <Override ContentType="application/vnd.openxmlformats-officedocument.presentationml.tags+xml" PartName="/ppt/tags/tag76.xml"/>
  <Override ContentType="application/vnd.openxmlformats-officedocument.presentationml.tags+xml" PartName="/ppt/tags/tag77.xml"/>
  <Override ContentType="application/vnd.openxmlformats-officedocument.presentationml.tags+xml" PartName="/ppt/tags/tag78.xml"/>
  <Override ContentType="application/vnd.openxmlformats-officedocument.presentationml.tags+xml" PartName="/ppt/tags/tag79.xml"/>
  <Override ContentType="application/vnd.openxmlformats-officedocument.presentationml.tags+xml" PartName="/ppt/tags/tag8.xml"/>
  <Override ContentType="application/vnd.openxmlformats-officedocument.presentationml.tags+xml" PartName="/ppt/tags/tag80.xml"/>
  <Override ContentType="application/vnd.openxmlformats-officedocument.presentationml.tags+xml" PartName="/ppt/tags/tag81.xml"/>
  <Override ContentType="application/vnd.openxmlformats-officedocument.presentationml.tags+xml" PartName="/ppt/tags/tag82.xml"/>
  <Override ContentType="application/vnd.openxmlformats-officedocument.presentationml.tags+xml" PartName="/ppt/tags/tag83.xml"/>
  <Override ContentType="application/vnd.openxmlformats-officedocument.presentationml.tags+xml" PartName="/ppt/tags/tag84.xml"/>
  <Override ContentType="application/vnd.openxmlformats-officedocument.presentationml.tags+xml" PartName="/ppt/tags/tag85.xml"/>
  <Override ContentType="application/vnd.openxmlformats-officedocument.presentationml.tags+xml" PartName="/ppt/tags/tag86.xml"/>
  <Override ContentType="application/vnd.openxmlformats-officedocument.presentationml.tags+xml" PartName="/ppt/tags/tag87.xml"/>
  <Override ContentType="application/vnd.openxmlformats-officedocument.presentationml.tags+xml" PartName="/ppt/tags/tag88.xml"/>
  <Override ContentType="application/vnd.openxmlformats-officedocument.presentationml.tags+xml" PartName="/ppt/tags/tag89.xml"/>
  <Override ContentType="application/vnd.openxmlformats-officedocument.presentationml.tags+xml" PartName="/ppt/tags/tag9.xml"/>
  <Override ContentType="application/vnd.openxmlformats-officedocument.presentationml.tags+xml" PartName="/ppt/tags/tag90.xml"/>
  <Override ContentType="application/vnd.openxmlformats-officedocument.presentationml.tags+xml" PartName="/ppt/tags/tag91.xml"/>
  <Override ContentType="application/vnd.openxmlformats-officedocument.presentationml.tags+xml" PartName="/ppt/tags/tag92.xml"/>
  <Override ContentType="application/vnd.openxmlformats-officedocument.theme+xml" PartName="/ppt/theme/theme1.xml"/>
  <Override ContentType="application/vnd.openxmlformats-officedocument.presentationml.viewProps+xml" PartName="/ppt/viewProps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1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3" Target="docProps/app.xml" Type="http://schemas.openxmlformats.org/officeDocument/2006/relationships/extended-properties"/><Relationship Id="rId4" Target="docProps/thumbnail.jpeg" Type="http://schemas.openxmlformats.org/package/2006/relationships/metadata/thumbnail"/><Relationship Id="rId5" Target="docProps/custom.xml" Type="http://schemas.openxmlformats.org/officeDocument/2006/relationships/custom-properties"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1" r:id="rId7"/>
    <p:sldId id="259" r:id="rId8"/>
    <p:sldId id="273" r:id="rId9"/>
    <p:sldId id="272" r:id="rId10"/>
    <p:sldId id="278" r:id="rId11"/>
    <p:sldId id="279" r:id="rId12"/>
    <p:sldId id="264" r:id="rId13"/>
  </p:sldIdLst>
  <p:sldSz cx="12192000" cy="6858000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tags" Target="tags/tag92.xml" /><Relationship Id="rId15" Type="http://schemas.openxmlformats.org/officeDocument/2006/relationships/presProps" Target="presProps.xml" /><Relationship Id="rId16" Type="http://schemas.openxmlformats.org/officeDocument/2006/relationships/viewProps" Target="viewProps.xml" /><Relationship Id="rId17" Type="http://schemas.openxmlformats.org/officeDocument/2006/relationships/theme" Target="theme/theme1.xml" /><Relationship Id="rId18" Type="http://schemas.openxmlformats.org/officeDocument/2006/relationships/tableStyles" Target="tableStyles.xml" /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D3CB9C-9271-4552-9391-5DA110EA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F7DE-65D7-42BB-A2DF-B5A9BBE6629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08D2DC-71C6-47E7-AC1B-841DED82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885D2C-A029-410A-843D-6F6E4703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E0FD-3EF7-4BBD-9AEB-66C867E9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2819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E69EC-A966-4910-8850-04E37D6F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B820DE-1706-4ED5-A545-BECCD1D2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2D9FF-0C7C-4F65-A954-C13C09F6D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5F7DE-65D7-42BB-A2DF-B5A9BBE6629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865887-7454-4727-8720-436810F14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319CAD-9A64-48C9-84E6-98D5B9975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5E0FD-3EF7-4BBD-9AEB-66C867E9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14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audio" Target="../media/media1.mp3" /><Relationship Id="rId6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5.jpeg" /><Relationship Id="rId11" Type="http://schemas.openxmlformats.org/officeDocument/2006/relationships/tags" Target="../tags/tag60.xml" /><Relationship Id="rId12" Type="http://schemas.openxmlformats.org/officeDocument/2006/relationships/image" Target="../media/image36.jpeg" /><Relationship Id="rId13" Type="http://schemas.openxmlformats.org/officeDocument/2006/relationships/tags" Target="../tags/tag61.xml" /><Relationship Id="rId14" Type="http://schemas.openxmlformats.org/officeDocument/2006/relationships/image" Target="../media/image37.png" /><Relationship Id="rId15" Type="http://schemas.openxmlformats.org/officeDocument/2006/relationships/tags" Target="../tags/tag62.xml" /><Relationship Id="rId16" Type="http://schemas.openxmlformats.org/officeDocument/2006/relationships/image" Target="../media/image38.jpeg" /><Relationship Id="rId17" Type="http://schemas.openxmlformats.org/officeDocument/2006/relationships/tags" Target="../tags/tag63.xml" /><Relationship Id="rId18" Type="http://schemas.openxmlformats.org/officeDocument/2006/relationships/image" Target="../media/image39.jpeg" /><Relationship Id="rId19" Type="http://schemas.openxmlformats.org/officeDocument/2006/relationships/tags" Target="../tags/tag64.xml" /><Relationship Id="rId2" Type="http://schemas.openxmlformats.org/officeDocument/2006/relationships/tags" Target="../tags/tag55.xml" /><Relationship Id="rId20" Type="http://schemas.openxmlformats.org/officeDocument/2006/relationships/image" Target="../media/image40.jpeg" /><Relationship Id="rId21" Type="http://schemas.openxmlformats.org/officeDocument/2006/relationships/tags" Target="../tags/tag65.xml" /><Relationship Id="rId22" Type="http://schemas.openxmlformats.org/officeDocument/2006/relationships/image" Target="../media/image41.jpeg" /><Relationship Id="rId23" Type="http://schemas.openxmlformats.org/officeDocument/2006/relationships/tags" Target="../tags/tag66.xml" /><Relationship Id="rId24" Type="http://schemas.openxmlformats.org/officeDocument/2006/relationships/image" Target="../media/image42.jpeg" /><Relationship Id="rId25" Type="http://schemas.openxmlformats.org/officeDocument/2006/relationships/tags" Target="../tags/tag67.xml" /><Relationship Id="rId26" Type="http://schemas.openxmlformats.org/officeDocument/2006/relationships/image" Target="../media/image43.png" /><Relationship Id="rId27" Type="http://schemas.openxmlformats.org/officeDocument/2006/relationships/tags" Target="../tags/tag68.xml" /><Relationship Id="rId28" Type="http://schemas.openxmlformats.org/officeDocument/2006/relationships/image" Target="../media/image44.jpeg" /><Relationship Id="rId29" Type="http://schemas.openxmlformats.org/officeDocument/2006/relationships/tags" Target="../tags/tag69.xml" /><Relationship Id="rId3" Type="http://schemas.openxmlformats.org/officeDocument/2006/relationships/image" Target="../media/image32.jpeg" /><Relationship Id="rId30" Type="http://schemas.openxmlformats.org/officeDocument/2006/relationships/image" Target="../media/image45.jpeg" /><Relationship Id="rId31" Type="http://schemas.openxmlformats.org/officeDocument/2006/relationships/tags" Target="../tags/tag70.xml" /><Relationship Id="rId32" Type="http://schemas.openxmlformats.org/officeDocument/2006/relationships/image" Target="../media/image46.jpeg" /><Relationship Id="rId33" Type="http://schemas.openxmlformats.org/officeDocument/2006/relationships/tags" Target="../tags/tag71.xml" /><Relationship Id="rId34" Type="http://schemas.openxmlformats.org/officeDocument/2006/relationships/tags" Target="../tags/tag72.xml" /><Relationship Id="rId35" Type="http://schemas.openxmlformats.org/officeDocument/2006/relationships/image" Target="../media/image47.png" /><Relationship Id="rId36" Type="http://schemas.openxmlformats.org/officeDocument/2006/relationships/tags" Target="../tags/tag73.xml" /><Relationship Id="rId37" Type="http://schemas.openxmlformats.org/officeDocument/2006/relationships/tags" Target="../tags/tag74.xml" /><Relationship Id="rId38" Type="http://schemas.openxmlformats.org/officeDocument/2006/relationships/tags" Target="../tags/tag75.xml" /><Relationship Id="rId39" Type="http://schemas.openxmlformats.org/officeDocument/2006/relationships/image" Target="../media/image48.png" /><Relationship Id="rId4" Type="http://schemas.openxmlformats.org/officeDocument/2006/relationships/tags" Target="../tags/tag56.xml" /><Relationship Id="rId40" Type="http://schemas.openxmlformats.org/officeDocument/2006/relationships/tags" Target="../tags/tag76.xml" /><Relationship Id="rId41" Type="http://schemas.openxmlformats.org/officeDocument/2006/relationships/tags" Target="../tags/tag77.xml" /><Relationship Id="rId42" Type="http://schemas.openxmlformats.org/officeDocument/2006/relationships/tags" Target="../tags/tag78.xml" /><Relationship Id="rId43" Type="http://schemas.openxmlformats.org/officeDocument/2006/relationships/tags" Target="../tags/tag79.xml" /><Relationship Id="rId44" Type="http://schemas.openxmlformats.org/officeDocument/2006/relationships/tags" Target="../tags/tag80.xml" /><Relationship Id="rId45" Type="http://schemas.openxmlformats.org/officeDocument/2006/relationships/tags" Target="../tags/tag81.xml" /><Relationship Id="rId46" Type="http://schemas.openxmlformats.org/officeDocument/2006/relationships/tags" Target="../tags/tag82.xml" /><Relationship Id="rId5" Type="http://schemas.openxmlformats.org/officeDocument/2006/relationships/image" Target="../media/image33.png" /><Relationship Id="rId6" Type="http://schemas.openxmlformats.org/officeDocument/2006/relationships/tags" Target="../tags/tag57.xml" /><Relationship Id="rId7" Type="http://schemas.openxmlformats.org/officeDocument/2006/relationships/tags" Target="../tags/tag58.xml" /><Relationship Id="rId8" Type="http://schemas.openxmlformats.org/officeDocument/2006/relationships/image" Target="../media/image34.png" /><Relationship Id="rId9" Type="http://schemas.openxmlformats.org/officeDocument/2006/relationships/tags" Target="../tags/tag5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audio" Target="../media/media3.mp3" /><Relationship Id="rId11" Type="http://schemas.microsoft.com/office/2007/relationships/media" Target="../media/media3.mp3" TargetMode="Internal" /><Relationship Id="rId2" Type="http://schemas.openxmlformats.org/officeDocument/2006/relationships/tags" Target="../tags/tag83.xml" /><Relationship Id="rId3" Type="http://schemas.openxmlformats.org/officeDocument/2006/relationships/image" Target="../media/image49.png" /><Relationship Id="rId4" Type="http://schemas.openxmlformats.org/officeDocument/2006/relationships/tags" Target="../tags/tag84.xml" /><Relationship Id="rId5" Type="http://schemas.openxmlformats.org/officeDocument/2006/relationships/image" Target="../media/image50.jpeg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image" Target="../media/image3.png" /><Relationship Id="rId9" Type="http://schemas.openxmlformats.org/officeDocument/2006/relationships/tags" Target="../tags/tag8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88.xml" /><Relationship Id="rId3" Type="http://schemas.openxmlformats.org/officeDocument/2006/relationships/image" Target="../media/image51.jpeg" /><Relationship Id="rId4" Type="http://schemas.openxmlformats.org/officeDocument/2006/relationships/tags" Target="../tags/tag89.xml" /><Relationship Id="rId5" Type="http://schemas.openxmlformats.org/officeDocument/2006/relationships/tags" Target="../tags/tag90.xml" /><Relationship Id="rId6" Type="http://schemas.openxmlformats.org/officeDocument/2006/relationships/image" Target="../media/image52.png" /><Relationship Id="rId7" Type="http://schemas.openxmlformats.org/officeDocument/2006/relationships/tags" Target="../tags/tag9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Relationship Id="rId3" Type="http://schemas.openxmlformats.org/officeDocument/2006/relationships/image" Target="../media/image5.jpeg" /><Relationship Id="rId4" Type="http://schemas.openxmlformats.org/officeDocument/2006/relationships/image" Target="../media/image6.jpeg" /><Relationship Id="rId5" Type="http://schemas.openxmlformats.org/officeDocument/2006/relationships/video" Target="../media/media2.mp4" /><Relationship Id="rId6" Type="http://schemas.microsoft.com/office/2007/relationships/media" Target="../media/media2.mp4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.xml" /><Relationship Id="rId3" Type="http://schemas.openxmlformats.org/officeDocument/2006/relationships/image" Target="../media/image4.jpeg" /><Relationship Id="rId4" Type="http://schemas.openxmlformats.org/officeDocument/2006/relationships/tags" Target="../tags/tag2.xml" /><Relationship Id="rId5" Type="http://schemas.openxmlformats.org/officeDocument/2006/relationships/image" Target="../media/image7.jpeg" /><Relationship Id="rId6" Type="http://schemas.openxmlformats.org/officeDocument/2006/relationships/tags" Target="../tags/tag3.xml" /><Relationship Id="rId7" Type="http://schemas.openxmlformats.org/officeDocument/2006/relationships/image" Target="../media/image8.png" /><Relationship Id="rId8" Type="http://schemas.microsoft.com/office/2007/relationships/hdphoto" Target="../media/image9.wdp" /><Relationship Id="rId9" Type="http://schemas.openxmlformats.org/officeDocument/2006/relationships/tags" Target="../tags/tag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5.xml" /><Relationship Id="rId3" Type="http://schemas.openxmlformats.org/officeDocument/2006/relationships/image" Target="../media/image4.jpeg" /><Relationship Id="rId4" Type="http://schemas.openxmlformats.org/officeDocument/2006/relationships/tags" Target="../tags/tag6.xml" /><Relationship Id="rId5" Type="http://schemas.openxmlformats.org/officeDocument/2006/relationships/image" Target="../media/image10.jpeg" /><Relationship Id="rId6" Type="http://schemas.openxmlformats.org/officeDocument/2006/relationships/tags" Target="../tags/tag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1.png" /><Relationship Id="rId11" Type="http://schemas.openxmlformats.org/officeDocument/2006/relationships/tags" Target="../tags/tag15.xml" /><Relationship Id="rId12" Type="http://schemas.openxmlformats.org/officeDocument/2006/relationships/image" Target="../media/image12.jpeg" /><Relationship Id="rId13" Type="http://schemas.openxmlformats.org/officeDocument/2006/relationships/tags" Target="../tags/tag16.xml" /><Relationship Id="rId14" Type="http://schemas.openxmlformats.org/officeDocument/2006/relationships/image" Target="../media/image13.png" /><Relationship Id="rId15" Type="http://schemas.openxmlformats.org/officeDocument/2006/relationships/tags" Target="../tags/tag17.xml" /><Relationship Id="rId16" Type="http://schemas.openxmlformats.org/officeDocument/2006/relationships/image" Target="../media/image14.png" /><Relationship Id="rId17" Type="http://schemas.openxmlformats.org/officeDocument/2006/relationships/tags" Target="../tags/tag18.xml" /><Relationship Id="rId2" Type="http://schemas.openxmlformats.org/officeDocument/2006/relationships/tags" Target="../tags/tag8.xml" /><Relationship Id="rId3" Type="http://schemas.openxmlformats.org/officeDocument/2006/relationships/image" Target="../media/image4.jpeg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tags" Target="../tags/tag11.xml" /><Relationship Id="rId7" Type="http://schemas.openxmlformats.org/officeDocument/2006/relationships/tags" Target="../tags/tag12.xml" /><Relationship Id="rId8" Type="http://schemas.openxmlformats.org/officeDocument/2006/relationships/tags" Target="../tags/tag13.xml" /><Relationship Id="rId9" Type="http://schemas.openxmlformats.org/officeDocument/2006/relationships/tags" Target="../tags/tag1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4.xml" /><Relationship Id="rId2" Type="http://schemas.openxmlformats.org/officeDocument/2006/relationships/tags" Target="../tags/tag19.xml" /><Relationship Id="rId3" Type="http://schemas.openxmlformats.org/officeDocument/2006/relationships/image" Target="../media/image4.jpeg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tags" Target="../tags/tag22.xml" /><Relationship Id="rId7" Type="http://schemas.openxmlformats.org/officeDocument/2006/relationships/image" Target="../media/image15.png" /><Relationship Id="rId8" Type="http://schemas.openxmlformats.org/officeDocument/2006/relationships/tags" Target="../tags/tag23.xml" /><Relationship Id="rId9" Type="http://schemas.openxmlformats.org/officeDocument/2006/relationships/image" Target="../media/image1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.xml" /><Relationship Id="rId11" Type="http://schemas.openxmlformats.org/officeDocument/2006/relationships/image" Target="../media/image20.png" /><Relationship Id="rId12" Type="http://schemas.openxmlformats.org/officeDocument/2006/relationships/tags" Target="../tags/tag30.xml" /><Relationship Id="rId13" Type="http://schemas.openxmlformats.org/officeDocument/2006/relationships/image" Target="../media/image21.png" /><Relationship Id="rId14" Type="http://schemas.openxmlformats.org/officeDocument/2006/relationships/tags" Target="../tags/tag31.xml" /><Relationship Id="rId15" Type="http://schemas.openxmlformats.org/officeDocument/2006/relationships/image" Target="../media/image22.png" /><Relationship Id="rId16" Type="http://schemas.openxmlformats.org/officeDocument/2006/relationships/tags" Target="../tags/tag32.xml" /><Relationship Id="rId17" Type="http://schemas.openxmlformats.org/officeDocument/2006/relationships/image" Target="../media/image23.png" /><Relationship Id="rId18" Type="http://schemas.openxmlformats.org/officeDocument/2006/relationships/tags" Target="../tags/tag33.xml" /><Relationship Id="rId19" Type="http://schemas.openxmlformats.org/officeDocument/2006/relationships/tags" Target="../tags/tag34.xml" /><Relationship Id="rId2" Type="http://schemas.openxmlformats.org/officeDocument/2006/relationships/tags" Target="../tags/tag25.xml" /><Relationship Id="rId20" Type="http://schemas.openxmlformats.org/officeDocument/2006/relationships/image" Target="../media/image24.png" /><Relationship Id="rId21" Type="http://schemas.openxmlformats.org/officeDocument/2006/relationships/tags" Target="../tags/tag35.xml" /><Relationship Id="rId22" Type="http://schemas.openxmlformats.org/officeDocument/2006/relationships/image" Target="../media/image25.png" /><Relationship Id="rId23" Type="http://schemas.openxmlformats.org/officeDocument/2006/relationships/tags" Target="../tags/tag36.xml" /><Relationship Id="rId24" Type="http://schemas.openxmlformats.org/officeDocument/2006/relationships/image" Target="../media/image26.png" /><Relationship Id="rId25" Type="http://schemas.openxmlformats.org/officeDocument/2006/relationships/tags" Target="../tags/tag37.xml" /><Relationship Id="rId26" Type="http://schemas.openxmlformats.org/officeDocument/2006/relationships/image" Target="../media/image27.png" /><Relationship Id="rId27" Type="http://schemas.openxmlformats.org/officeDocument/2006/relationships/tags" Target="../tags/tag38.xml" /><Relationship Id="rId28" Type="http://schemas.openxmlformats.org/officeDocument/2006/relationships/tags" Target="../tags/tag39.xml" /><Relationship Id="rId3" Type="http://schemas.openxmlformats.org/officeDocument/2006/relationships/image" Target="../media/image4.jpeg" /><Relationship Id="rId4" Type="http://schemas.openxmlformats.org/officeDocument/2006/relationships/tags" Target="../tags/tag26.xml" /><Relationship Id="rId5" Type="http://schemas.openxmlformats.org/officeDocument/2006/relationships/image" Target="../media/image17.png" /><Relationship Id="rId6" Type="http://schemas.openxmlformats.org/officeDocument/2006/relationships/tags" Target="../tags/tag27.xml" /><Relationship Id="rId7" Type="http://schemas.openxmlformats.org/officeDocument/2006/relationships/image" Target="../media/image18.png" /><Relationship Id="rId8" Type="http://schemas.openxmlformats.org/officeDocument/2006/relationships/tags" Target="../tags/tag28.xml" /><Relationship Id="rId9" Type="http://schemas.openxmlformats.org/officeDocument/2006/relationships/image" Target="../media/image19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5.xml" /><Relationship Id="rId2" Type="http://schemas.openxmlformats.org/officeDocument/2006/relationships/tags" Target="../tags/tag40.xml" /><Relationship Id="rId3" Type="http://schemas.openxmlformats.org/officeDocument/2006/relationships/image" Target="../media/image4.jpeg" /><Relationship Id="rId4" Type="http://schemas.openxmlformats.org/officeDocument/2006/relationships/tags" Target="../tags/tag41.xml" /><Relationship Id="rId5" Type="http://schemas.openxmlformats.org/officeDocument/2006/relationships/image" Target="../media/image28.png" /><Relationship Id="rId6" Type="http://schemas.openxmlformats.org/officeDocument/2006/relationships/tags" Target="../tags/tag42.xml" /><Relationship Id="rId7" Type="http://schemas.openxmlformats.org/officeDocument/2006/relationships/image" Target="../media/image29.png" /><Relationship Id="rId8" Type="http://schemas.openxmlformats.org/officeDocument/2006/relationships/tags" Target="../tags/tag43.xml" /><Relationship Id="rId9" Type="http://schemas.openxmlformats.org/officeDocument/2006/relationships/tags" Target="../tags/tag4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1.png" /><Relationship Id="rId11" Type="http://schemas.openxmlformats.org/officeDocument/2006/relationships/tags" Target="../tags/tag51.xml" /><Relationship Id="rId12" Type="http://schemas.openxmlformats.org/officeDocument/2006/relationships/tags" Target="../tags/tag52.xml" /><Relationship Id="rId13" Type="http://schemas.openxmlformats.org/officeDocument/2006/relationships/tags" Target="../tags/tag53.xml" /><Relationship Id="rId14" Type="http://schemas.openxmlformats.org/officeDocument/2006/relationships/tags" Target="../tags/tag54.xml" /><Relationship Id="rId2" Type="http://schemas.openxmlformats.org/officeDocument/2006/relationships/tags" Target="../tags/tag46.xml" /><Relationship Id="rId3" Type="http://schemas.openxmlformats.org/officeDocument/2006/relationships/image" Target="../media/image4.jpeg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image" Target="../media/image30.png" /><Relationship Id="rId7" Type="http://schemas.openxmlformats.org/officeDocument/2006/relationships/tags" Target="../tags/tag49.xml" /><Relationship Id="rId8" Type="http://schemas.openxmlformats.org/officeDocument/2006/relationships/image" Target="../media/image22.png" /><Relationship Id="rId9" Type="http://schemas.openxmlformats.org/officeDocument/2006/relationships/tags" Target="../tags/tag50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5246C7-FF24-487E-9CAD-EF1F94AD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092240-8D50-4EFF-9FC7-660856F729F5}"/>
              </a:ext>
            </a:extLst>
          </p:cNvPr>
          <p:cNvSpPr txBox="1"/>
          <p:nvPr/>
        </p:nvSpPr>
        <p:spPr>
          <a:xfrm>
            <a:off x="2233888" y="682846"/>
            <a:ext cx="7750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занятие </a:t>
            </a:r>
          </a:p>
          <a:p>
            <a:pPr algn="ctr"/>
            <a:r>
              <a:rPr lang="ru-RU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подготовительной группы</a:t>
            </a:r>
            <a:endParaRPr lang="ru-RU" b="1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A017F0-C34E-4D56-9657-ADC565D89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243" y="2118647"/>
            <a:ext cx="7078606" cy="4739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183865-8369-4A9F-860F-7BBF60FFD745}"/>
              </a:ext>
            </a:extLst>
          </p:cNvPr>
          <p:cNvSpPr txBox="1"/>
          <p:nvPr/>
        </p:nvSpPr>
        <p:spPr>
          <a:xfrm>
            <a:off x="3873357" y="6021361"/>
            <a:ext cx="3929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Мелехова Е.И., воспитатель</a:t>
            </a:r>
          </a:p>
          <a:p>
            <a:pPr algn="ctr"/>
            <a:r>
              <a:rPr lang="ru-RU" sz="2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Цивилёва В.В., учитель-логопед</a:t>
            </a:r>
          </a:p>
        </p:txBody>
      </p:sp>
      <p:pic>
        <p:nvPicPr>
          <p:cNvPr id="3" name="Джеймс Лорд Пьерпонт - Бубенцы звенят (Jingle Bells) [x-minus.org]">
            <a:hlinkClick action="ppaction://media"/>
            <a:extLst>
              <a:ext uri="{FF2B5EF4-FFF2-40B4-BE49-F238E27FC236}">
                <a16:creationId xmlns:a16="http://schemas.microsoft.com/office/drawing/2014/main" id="{600E6459-FC73-4B5F-9CDC-A2157BDD70B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3493" y="378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27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r="http://schemas.openxmlformats.org/officeDocument/2006/relationships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D339FA-8ADD-446F-8143-3E19DE72131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59575" cy="685800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BB180E-1B09-4946-B308-34A2F831499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84072" y="430345"/>
            <a:ext cx="6255692" cy="4569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93748-0848-4548-81B2-18AD8C3E1DF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904931" y="7267"/>
            <a:ext cx="6224974" cy="52322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b="1" lang="ru-RU" sz="2800">
                <a:solidFill>
                  <a:srgbClr val="0070C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Сюжетная картина «Зимние забавы»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AFEE85-D757-4A00-B3B5-BC0668B748E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39483" y="5315323"/>
            <a:ext cx="1734071" cy="1293136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F3FC59-61BB-40DF-8216-745F9FCC18E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72245" y="5302657"/>
            <a:ext cx="1570861" cy="1305802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D36EB-1579-47B2-A46F-BD5BC75F998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0557" y="268876"/>
            <a:ext cx="1426496" cy="1436277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359919-F2DD-4DD1-A88C-2CAE2DFA3438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3319" y="1885712"/>
            <a:ext cx="1312568" cy="1312568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AFADED-54F8-4190-BC54-9EC68D926E50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59425" y="3429001"/>
            <a:ext cx="1553617" cy="1553617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B3DB13-4822-4B87-9F3B-8E3BFE1EA597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rcRect r="104"/>
          <a:stretch>
            <a:fillRect/>
          </a:stretch>
        </p:blipFill>
        <p:spPr>
          <a:xfrm>
            <a:off x="657836" y="5140036"/>
            <a:ext cx="1604272" cy="1293136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B5E468-2321-453F-B1DF-C32BA1FCE08C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538031" y="4976093"/>
            <a:ext cx="1725529" cy="1293136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78827B-83A0-41C7-A91C-4F8CED473B43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208486" y="400225"/>
            <a:ext cx="1369841" cy="1369841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30C58B-F216-41C0-BC6D-CD6C00A00E42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573126" y="5007543"/>
            <a:ext cx="1311049" cy="1311049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43EE6F-FA07-442F-ACF7-31984647146F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6"/>
          <a:srcRect b="264" l="286" r="206" t="62"/>
          <a:stretch>
            <a:fillRect/>
          </a:stretch>
        </p:blipFill>
        <p:spPr>
          <a:xfrm>
            <a:off x="10307916" y="5106315"/>
            <a:ext cx="1386849" cy="1481403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F4D9D6-918C-4CBC-8FC6-C6F777DEA28B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282437" y="3533896"/>
            <a:ext cx="1622519" cy="1302137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2B24AA-2B0A-4EA7-BBFB-A1C06AFD9EBE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9772594" y="1981607"/>
            <a:ext cx="1297862" cy="1302748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DFA533-4157-4C81-9E73-A0C7626C7A18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0578327" y="390687"/>
            <a:ext cx="1369841" cy="1369841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B4AB788F-90E2-4CCB-B93D-D6C72A639B7F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1184125" y="1636121"/>
            <a:ext cx="237397" cy="328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F3F87E-F67D-45B5-A928-3815E1EB92FE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5"/>
          <a:stretch>
            <a:fillRect/>
          </a:stretch>
        </p:blipFill>
        <p:spPr>
          <a:xfrm rot="10800000">
            <a:off x="10509605" y="1638481"/>
            <a:ext cx="274344" cy="3475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247A34-659B-4B38-A1DD-46CA4263796F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225161" y="4877238"/>
            <a:ext cx="274344" cy="3475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8285ED1-7120-4253-9C94-908F782AEAB4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1467055" y="3149517"/>
            <a:ext cx="274344" cy="34750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0D0AAD-5894-4BF9-85C0-6BADD00F8B4E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39"/>
          <a:stretch>
            <a:fillRect/>
          </a:stretch>
        </p:blipFill>
        <p:spPr>
          <a:xfrm rot="16200000">
            <a:off x="7958274" y="5616451"/>
            <a:ext cx="280440" cy="3475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FFAE2C-FD6E-4D7A-8231-6F30354D782F}"/>
              </a:ext>
            </a:extLst>
          </p:cNvPr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39"/>
          <a:stretch>
            <a:fillRect/>
          </a:stretch>
        </p:blipFill>
        <p:spPr>
          <a:xfrm rot="16200000">
            <a:off x="6314424" y="5612853"/>
            <a:ext cx="280440" cy="3475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5C8D2C-9875-4BE3-BA02-7D9AE01AAB6F}"/>
              </a:ext>
            </a:extLst>
          </p:cNvPr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39"/>
          <a:stretch>
            <a:fillRect/>
          </a:stretch>
        </p:blipFill>
        <p:spPr>
          <a:xfrm rot="16200000">
            <a:off x="4325041" y="5596371"/>
            <a:ext cx="280440" cy="34750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FD0AA31-543F-4EBA-AAE7-D7B793A759C2}"/>
              </a:ext>
            </a:extLst>
          </p:cNvPr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39"/>
          <a:stretch>
            <a:fillRect/>
          </a:stretch>
        </p:blipFill>
        <p:spPr>
          <a:xfrm rot="16200000">
            <a:off x="2269419" y="5448910"/>
            <a:ext cx="280440" cy="3475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BDCF77-FC69-4BF4-9228-219721CEE69C}"/>
              </a:ext>
            </a:extLst>
          </p:cNvPr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39"/>
          <a:stretch>
            <a:fillRect/>
          </a:stretch>
        </p:blipFill>
        <p:spPr>
          <a:xfrm rot="10800000">
            <a:off x="10602314" y="3223758"/>
            <a:ext cx="280440" cy="34750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3E63D61-32BE-4F3B-885A-85D793A261B7}"/>
              </a:ext>
            </a:extLst>
          </p:cNvPr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39"/>
          <a:stretch>
            <a:fillRect/>
          </a:stretch>
        </p:blipFill>
        <p:spPr>
          <a:xfrm rot="10800000">
            <a:off x="10982807" y="4765394"/>
            <a:ext cx="280440" cy="3475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BB075EA-54E1-4B66-8F60-4735744174C1}"/>
              </a:ext>
            </a:extLst>
          </p:cNvPr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39"/>
          <a:stretch>
            <a:fillRect/>
          </a:stretch>
        </p:blipFill>
        <p:spPr>
          <a:xfrm rot="16200000">
            <a:off x="9965505" y="5729350"/>
            <a:ext cx="280440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9472"/>
      </p:ext>
    </p:extLst>
  </p:cSld>
  <p:clrMapOvr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 nodeType="clickPar">
                      <p:stCondLst>
                        <p:cond delay="indefinite"/>
                      </p:stCondLst>
                      <p:childTnLst>
                        <p:par>
                          <p:cTn fill="hold" id="4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 nodeType="clickPar">
                      <p:stCondLst>
                        <p:cond delay="indefinite"/>
                      </p:stCondLst>
                      <p:childTnLst>
                        <p:par>
                          <p:cTn fill="hold" id="5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7" nodeType="clickPar">
                      <p:stCondLst>
                        <p:cond delay="indefinite"/>
                      </p:stCondLst>
                      <p:childTnLst>
                        <p:par>
                          <p:cTn fill="hold" id="5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3" nodeType="clickPar">
                      <p:stCondLst>
                        <p:cond delay="indefinite"/>
                      </p:stCondLst>
                      <p:childTnLst>
                        <p:par>
                          <p:cTn fill="hold" id="6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6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9" nodeType="clickPar">
                      <p:stCondLst>
                        <p:cond delay="indefinite"/>
                      </p:stCondLst>
                      <p:childTnLst>
                        <p:par>
                          <p:cTn fill="hold" id="7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7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C905EB-C989-4680-8B73-5F90E60733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47492" y="-172618"/>
            <a:ext cx="12722908" cy="74318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DC55F8-464B-49C0-9A1E-5292576985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52281" y="737240"/>
            <a:ext cx="6965592" cy="5383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F63A20-C342-4257-BE3F-FFBED6337B4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52281" y="102185"/>
            <a:ext cx="706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  «Бывает – не бывает»</a:t>
            </a:r>
          </a:p>
        </p:txBody>
      </p:sp>
      <p:pic>
        <p:nvPicPr>
          <p:cNvPr id="5" name="4. Зима игра - 4. Зима игра">
            <a:hlinkClick action="ppaction://media"/>
            <a:extLst>
              <a:ext uri="{FF2B5EF4-FFF2-40B4-BE49-F238E27FC236}">
                <a16:creationId xmlns:a16="http://schemas.microsoft.com/office/drawing/2014/main" id="{4C2FE211-2890-460F-98F3-5943F5965D4D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7873" y="5380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73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98C95-B6E0-4E15-BEBA-A398070DDB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CB169-1965-4894-A967-A7D228E47B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82529" y="1727200"/>
            <a:ext cx="7101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369D1B-1A6E-4460-B785-9736234EA2C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8211" y="3715396"/>
            <a:ext cx="3693976" cy="282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991752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069481-E748-49DC-BDEE-2B938831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735"/>
          </a:xfrm>
          <a:prstGeom prst="rect">
            <a:avLst/>
          </a:prstGeom>
        </p:spPr>
      </p:pic>
      <p:pic>
        <p:nvPicPr>
          <p:cNvPr id="6" name="Письмо из Африки">
            <a:hlinkClick action="ppaction://media"/>
            <a:extLst>
              <a:ext uri="{FF2B5EF4-FFF2-40B4-BE49-F238E27FC236}">
                <a16:creationId xmlns:a16="http://schemas.microsoft.com/office/drawing/2014/main" id="{EC765531-AEB2-4A77-9D38-0FEE41D3CFA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2289" y="821118"/>
            <a:ext cx="6867422" cy="52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0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B3B6C-A047-46AC-BCB9-D1B9C516DD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t="24454"/>
          <a:stretch>
            <a:fillRect/>
          </a:stretch>
        </p:blipFill>
        <p:spPr>
          <a:xfrm>
            <a:off x="2544683" y="649744"/>
            <a:ext cx="5411540" cy="57847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2DE077-FD86-4624-945F-9E684AFD0EE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160" y="3763649"/>
            <a:ext cx="3153271" cy="31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99155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535011-FB99-4E9F-99E0-F8DD69DF0FB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97" y="346067"/>
            <a:ext cx="8240184" cy="61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1845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B7060-762A-4617-A0C9-0EE899EF3D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59314" y="261257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загадки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BD023-6246-4193-9D03-E50971CD7C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6475" y="1270523"/>
            <a:ext cx="2583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сугробам возле речки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/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Едут длинные дощечки,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Ищут горочки повыше.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 дощечки! 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F2798-8113-4433-832C-A65D0C38FA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28205" y="3569200"/>
            <a:ext cx="3485249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 морозный день с друзьями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 из шланга поливали.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появится ледок,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Значит, все — готов... 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5C3E3-95D8-4A39-BF7D-C5E0E3634F6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39780" y="1091134"/>
            <a:ext cx="3657600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стальных блестящих братца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катку кругами мчатся.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Лишь мелькают огоньки.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за братики? 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57054-D7DF-4E55-BBD2-AE1FEB4F10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110426" y="3245242"/>
            <a:ext cx="2147206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лето стояли,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Зимы ожидали.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Дождались поры – </a:t>
            </a:r>
            <a:endParaRPr lang="ru-RU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Помчались с горы 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F0C289-2490-4F8B-BA50-81588AB0D52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428076" y="1232304"/>
            <a:ext cx="2196696" cy="219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F1D4DD-5DB8-4E8B-824E-49C592F9271B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00553" y="4047593"/>
            <a:ext cx="3602267" cy="240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DC6C80-0148-47D4-986D-E25FE69D844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51054" y="1401439"/>
            <a:ext cx="1970102" cy="197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A020D0-47D9-41F8-A87C-482E9D0BD7E8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643912" y="4096779"/>
            <a:ext cx="2922459" cy="182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807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A49366-4438-489F-851F-EE8983CDDC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25257" y="304800"/>
            <a:ext cx="2234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2800" b="1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33A28-B258-4F13-95CB-0AEA44FDE8C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280229" y="1065468"/>
            <a:ext cx="5631542" cy="236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зимой в снежки играем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мы играем, мы играем.</a:t>
            </a:r>
            <a:endParaRPr lang="ru-RU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сугробам мы шагаем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мы шагаем, мы шагаем.</a:t>
            </a:r>
            <a:endParaRPr lang="ru-RU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 лыжах мы бежим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мы бежим, мы бежим.</a:t>
            </a:r>
            <a:endParaRPr lang="ru-RU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коньках по льду летим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мы летим, мы летим.</a:t>
            </a:r>
            <a:endParaRPr lang="ru-RU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снегурку лепим мы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лепим мы, лепим мы.</a:t>
            </a:r>
            <a:endParaRPr lang="ru-RU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Гостью зиму любим мы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любим мы, любим мы.</a:t>
            </a:r>
            <a:endParaRPr lang="ru-RU" b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74FD7F-05A5-442D-A9AF-4239A9BE149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76496" y="3615719"/>
            <a:ext cx="3029975" cy="302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202741-EE48-405C-8BF3-47C9914AFA4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11114" y="3798991"/>
            <a:ext cx="4066384" cy="2920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438294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D2CEB2-DAB4-4F30-9FB7-7CCADBEE4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88198" y="2727186"/>
            <a:ext cx="3845894" cy="3845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8D0594-CC9A-4B22-B264-3D250571850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47309" y="-76430"/>
            <a:ext cx="3164966" cy="316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EFC0-18E2-4789-8339-B9F06C31060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62042" y="750660"/>
            <a:ext cx="2505018" cy="283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63F52F-F8AD-46CB-B458-65BC4994290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73502" y="2821523"/>
            <a:ext cx="3845894" cy="3845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E88125-423B-4543-AFA4-BA7BFC6A490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849341" y="132017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D83849-4B8D-46FB-A9D0-CB1C8D037B7B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056351" y="2441926"/>
            <a:ext cx="2242121" cy="494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D48F21-CE08-41E1-93A0-255C4833B050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2059" y="2227789"/>
            <a:ext cx="3429000" cy="352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17B9D-AE48-4FBF-B889-29B542061ED6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8291" y="6482751"/>
            <a:ext cx="7243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75"/>
              </a:spcAft>
            </a:pPr>
            <a:r>
              <a:rPr lang="ru-RU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Посмотрите и сосчитайте, сколько 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весёлых снеговиков</a:t>
            </a:r>
            <a:r>
              <a:rPr lang="ru-RU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слепили дети.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C5C7D7-94AA-4508-9EC1-FC33E937B473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571999" y="5806164"/>
            <a:ext cx="3648788" cy="7998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444397-CEE8-4D1B-8AB3-12EAB9D29034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221518" y="3088536"/>
            <a:ext cx="1565363" cy="4154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03A17D-2CBC-445B-9E63-AC36D938D095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600966" y="3243812"/>
            <a:ext cx="2025466" cy="4145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828088-D0B8-4CF6-A2CC-6EDFC38A27BF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22338" y="5312345"/>
            <a:ext cx="2243522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8B888B-6173-4273-8A1D-97CC51E8073D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0067060" y="479394"/>
            <a:ext cx="1784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80676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45E030-F722-4DFE-B506-55C60B1584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61825" y="381740"/>
            <a:ext cx="7156588" cy="572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252DA9-0BD6-40F3-A3E6-2C704480636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10567" t="20753" r="12987" b="20066"/>
          <a:stretch>
            <a:fillRect/>
          </a:stretch>
        </p:blipFill>
        <p:spPr>
          <a:xfrm>
            <a:off x="4003829" y="4474345"/>
            <a:ext cx="3639846" cy="213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39DD3-9B9D-4CC4-A627-C0EEA2C480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6443" y="6426070"/>
            <a:ext cx="7654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75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Посмотрите и сосчитайте, сколько 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крепких снежков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слепили дети.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CEAC1-B205-4933-A722-5514F3DE678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671399" y="381740"/>
            <a:ext cx="86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04373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54D9-984B-496D-8D08-85AFC8F7EB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D2A0E-CD41-4F14-9056-1DC4A550D7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90285" y="6370284"/>
            <a:ext cx="734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Посмотрите и сосчитайте, сколько </a:t>
            </a:r>
            <a:r>
              <a:rPr lang="ru-RU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красивых снежинок </a:t>
            </a:r>
            <a:r>
              <a:rPr lang="ru-RU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поймали дети.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009E91-5E53-4534-BEBF-6DB5A525939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82089" y="118384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C36174-A9FC-47D1-A0D0-FB2A8EE4501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21724" y="5447158"/>
            <a:ext cx="8978730" cy="8047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1FA81-2FBF-45B0-BCDB-50A576AA990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88258" y="2024092"/>
            <a:ext cx="1398974" cy="13989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DD2D7D-E96C-46EE-83B7-041A8D0806F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04351" y="4455720"/>
            <a:ext cx="1363462" cy="13634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DE51AE-731A-4A4A-BB9A-8614B26925C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45737" y="3968044"/>
            <a:ext cx="1198768" cy="1198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7323B-6411-414D-A6D4-354B853498B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674035" y="425514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2255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UNIQUEID" val="55"/>
</p:tagLst>
</file>

<file path=ppt/tags/tag56.xml><?xml version="1.0" encoding="utf-8"?>
<p:tagLst xmlns:p="http://schemas.openxmlformats.org/presentationml/2006/main">
  <p:tag name="AS_UNIQUEID" val="56"/>
</p:tagLst>
</file>

<file path=ppt/tags/tag57.xml><?xml version="1.0" encoding="utf-8"?>
<p:tagLst xmlns:p="http://schemas.openxmlformats.org/presentationml/2006/main">
  <p:tag name="AS_UNIQUEID" val="57"/>
</p:tagLst>
</file>

<file path=ppt/tags/tag58.xml><?xml version="1.0" encoding="utf-8"?>
<p:tagLst xmlns:p="http://schemas.openxmlformats.org/presentationml/2006/main">
  <p:tag name="AS_UNIQUEID" val="58"/>
</p:tagLst>
</file>

<file path=ppt/tags/tag59.xml><?xml version="1.0" encoding="utf-8"?>
<p:tagLst xmlns:p="http://schemas.openxmlformats.org/presentationml/2006/main">
  <p:tag name="AS_UNIQUEID" val="59"/>
</p:tagLst>
</file>

<file path=ppt/tags/tag6.xml><?xml version="1.0" encoding="utf-8"?>
<p:tagLst xmlns:p="http://schemas.openxmlformats.org/presentationml/2006/main">
  <p:tag name="AS_UNIQUEID" val="6"/>
</p:tagLst>
</file>

<file path=ppt/tags/tag60.xml><?xml version="1.0" encoding="utf-8"?>
<p:tagLst xmlns:p="http://schemas.openxmlformats.org/presentationml/2006/main">
  <p:tag name="AS_UNIQUEID" val="60"/>
</p:tagLst>
</file>

<file path=ppt/tags/tag61.xml><?xml version="1.0" encoding="utf-8"?>
<p:tagLst xmlns:p="http://schemas.openxmlformats.org/presentationml/2006/main">
  <p:tag name="AS_UNIQUEID" val="61"/>
</p:tagLst>
</file>

<file path=ppt/tags/tag62.xml><?xml version="1.0" encoding="utf-8"?>
<p:tagLst xmlns:p="http://schemas.openxmlformats.org/presentationml/2006/main">
  <p:tag name="AS_UNIQUEID" val="62"/>
</p:tagLst>
</file>

<file path=ppt/tags/tag63.xml><?xml version="1.0" encoding="utf-8"?>
<p:tagLst xmlns:p="http://schemas.openxmlformats.org/presentationml/2006/main">
  <p:tag name="AS_UNIQUEID" val="63"/>
</p:tagLst>
</file>

<file path=ppt/tags/tag64.xml><?xml version="1.0" encoding="utf-8"?>
<p:tagLst xmlns:p="http://schemas.openxmlformats.org/presentationml/2006/main">
  <p:tag name="AS_UNIQUEID" val="64"/>
</p:tagLst>
</file>

<file path=ppt/tags/tag65.xml><?xml version="1.0" encoding="utf-8"?>
<p:tagLst xmlns:p="http://schemas.openxmlformats.org/presentationml/2006/main">
  <p:tag name="AS_UNIQUEID" val="65"/>
</p:tagLst>
</file>

<file path=ppt/tags/tag66.xml><?xml version="1.0" encoding="utf-8"?>
<p:tagLst xmlns:p="http://schemas.openxmlformats.org/presentationml/2006/main">
  <p:tag name="AS_UNIQUEID" val="66"/>
</p:tagLst>
</file>

<file path=ppt/tags/tag67.xml><?xml version="1.0" encoding="utf-8"?>
<p:tagLst xmlns:p="http://schemas.openxmlformats.org/presentationml/2006/main">
  <p:tag name="AS_UNIQUEID" val="67"/>
</p:tagLst>
</file>

<file path=ppt/tags/tag68.xml><?xml version="1.0" encoding="utf-8"?>
<p:tagLst xmlns:p="http://schemas.openxmlformats.org/presentationml/2006/main">
  <p:tag name="AS_UNIQUEID" val="68"/>
</p:tagLst>
</file>

<file path=ppt/tags/tag69.xml><?xml version="1.0" encoding="utf-8"?>
<p:tagLst xmlns:p="http://schemas.openxmlformats.org/presentationml/2006/main">
  <p:tag name="AS_UNIQUEID" val="69"/>
</p:tagLst>
</file>

<file path=ppt/tags/tag7.xml><?xml version="1.0" encoding="utf-8"?>
<p:tagLst xmlns:p="http://schemas.openxmlformats.org/presentationml/2006/main">
  <p:tag name="AS_UNIQUEID" val="7"/>
</p:tagLst>
</file>

<file path=ppt/tags/tag70.xml><?xml version="1.0" encoding="utf-8"?>
<p:tagLst xmlns:p="http://schemas.openxmlformats.org/presentationml/2006/main">
  <p:tag name="AS_UNIQUEID" val="70"/>
</p:tagLst>
</file>

<file path=ppt/tags/tag71.xml><?xml version="1.0" encoding="utf-8"?>
<p:tagLst xmlns:p="http://schemas.openxmlformats.org/presentationml/2006/main">
  <p:tag name="AS_UNIQUEID" val="71"/>
</p:tagLst>
</file>

<file path=ppt/tags/tag72.xml><?xml version="1.0" encoding="utf-8"?>
<p:tagLst xmlns:p="http://schemas.openxmlformats.org/presentationml/2006/main">
  <p:tag name="AS_UNIQUEID" val="72"/>
</p:tagLst>
</file>

<file path=ppt/tags/tag73.xml><?xml version="1.0" encoding="utf-8"?>
<p:tagLst xmlns:p="http://schemas.openxmlformats.org/presentationml/2006/main">
  <p:tag name="AS_UNIQUEID" val="73"/>
</p:tagLst>
</file>

<file path=ppt/tags/tag74.xml><?xml version="1.0" encoding="utf-8"?>
<p:tagLst xmlns:p="http://schemas.openxmlformats.org/presentationml/2006/main">
  <p:tag name="AS_UNIQUEID" val="74"/>
</p:tagLst>
</file>

<file path=ppt/tags/tag75.xml><?xml version="1.0" encoding="utf-8"?>
<p:tagLst xmlns:p="http://schemas.openxmlformats.org/presentationml/2006/main">
  <p:tag name="AS_UNIQUEID" val="75"/>
</p:tagLst>
</file>

<file path=ppt/tags/tag76.xml><?xml version="1.0" encoding="utf-8"?>
<p:tagLst xmlns:p="http://schemas.openxmlformats.org/presentationml/2006/main">
  <p:tag name="AS_UNIQUEID" val="76"/>
</p:tagLst>
</file>

<file path=ppt/tags/tag77.xml><?xml version="1.0" encoding="utf-8"?>
<p:tagLst xmlns:p="http://schemas.openxmlformats.org/presentationml/2006/main">
  <p:tag name="AS_UNIQUEID" val="77"/>
</p:tagLst>
</file>

<file path=ppt/tags/tag78.xml><?xml version="1.0" encoding="utf-8"?>
<p:tagLst xmlns:p="http://schemas.openxmlformats.org/presentationml/2006/main">
  <p:tag name="AS_UNIQUEID" val="78"/>
</p:tagLst>
</file>

<file path=ppt/tags/tag79.xml><?xml version="1.0" encoding="utf-8"?>
<p:tagLst xmlns:p="http://schemas.openxmlformats.org/presentationml/2006/main">
  <p:tag name="AS_UNIQUEID" val="79"/>
</p:tagLst>
</file>

<file path=ppt/tags/tag8.xml><?xml version="1.0" encoding="utf-8"?>
<p:tagLst xmlns:p="http://schemas.openxmlformats.org/presentationml/2006/main">
  <p:tag name="AS_UNIQUEID" val="8"/>
</p:tagLst>
</file>

<file path=ppt/tags/tag80.xml><?xml version="1.0" encoding="utf-8"?>
<p:tagLst xmlns:p="http://schemas.openxmlformats.org/presentationml/2006/main">
  <p:tag name="AS_UNIQUEID" val="80"/>
</p:tagLst>
</file>

<file path=ppt/tags/tag81.xml><?xml version="1.0" encoding="utf-8"?>
<p:tagLst xmlns:p="http://schemas.openxmlformats.org/presentationml/2006/main">
  <p:tag name="AS_UNIQUEID" val="81"/>
</p:tagLst>
</file>

<file path=ppt/tags/tag82.xml><?xml version="1.0" encoding="utf-8"?>
<p:tagLst xmlns:p="http://schemas.openxmlformats.org/presentationml/2006/main">
  <p:tag name="AS_UNIQUEID" val="82"/>
</p:tagLst>
</file>

<file path=ppt/tags/tag83.xml><?xml version="1.0" encoding="utf-8"?>
<p:tagLst xmlns:p="http://schemas.openxmlformats.org/presentationml/2006/main">
  <p:tag name="AS_UNIQUEID" val="83"/>
</p:tagLst>
</file>

<file path=ppt/tags/tag84.xml><?xml version="1.0" encoding="utf-8"?>
<p:tagLst xmlns:p="http://schemas.openxmlformats.org/presentationml/2006/main">
  <p:tag name="AS_UNIQUEID" val="84"/>
</p:tagLst>
</file>

<file path=ppt/tags/tag85.xml><?xml version="1.0" encoding="utf-8"?>
<p:tagLst xmlns:p="http://schemas.openxmlformats.org/presentationml/2006/main">
  <p:tag name="AS_UNIQUEID" val="85"/>
</p:tagLst>
</file>

<file path=ppt/tags/tag86.xml><?xml version="1.0" encoding="utf-8"?>
<p:tagLst xmlns:p="http://schemas.openxmlformats.org/presentationml/2006/main">
  <p:tag name="AS_UNIQUEID" val="86"/>
</p:tagLst>
</file>

<file path=ppt/tags/tag87.xml><?xml version="1.0" encoding="utf-8"?>
<p:tagLst xmlns:p="http://schemas.openxmlformats.org/presentationml/2006/main">
  <p:tag name="AS_UNIQUEID" val="87"/>
</p:tagLst>
</file>

<file path=ppt/tags/tag88.xml><?xml version="1.0" encoding="utf-8"?>
<p:tagLst xmlns:p="http://schemas.openxmlformats.org/presentationml/2006/main">
  <p:tag name="AS_UNIQUEID" val="88"/>
</p:tagLst>
</file>

<file path=ppt/tags/tag89.xml><?xml version="1.0" encoding="utf-8"?>
<p:tagLst xmlns:p="http://schemas.openxmlformats.org/presentationml/2006/main">
  <p:tag name="AS_UNIQUEID" val="89"/>
</p:tagLst>
</file>

<file path=ppt/tags/tag9.xml><?xml version="1.0" encoding="utf-8"?>
<p:tagLst xmlns:p="http://schemas.openxmlformats.org/presentationml/2006/main">
  <p:tag name="AS_UNIQUEID" val="9"/>
</p:tagLst>
</file>

<file path=ppt/tags/tag90.xml><?xml version="1.0" encoding="utf-8"?>
<p:tagLst xmlns:p="http://schemas.openxmlformats.org/presentationml/2006/main">
  <p:tag name="AS_UNIQUEID" val="90"/>
</p:tagLst>
</file>

<file path=ppt/tags/tag91.xml><?xml version="1.0" encoding="utf-8"?>
<p:tagLst xmlns:p="http://schemas.openxmlformats.org/presentationml/2006/main">
  <p:tag name="AS_UNIQUEID" val="91"/>
</p:tagLst>
</file>

<file path=ppt/tags/tag92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37</Paragraphs>
  <Slides>12</Slides>
  <Notes>0</Notes>
  <TotalTime>776</TotalTime>
  <HiddenSlides>0</HiddenSlides>
  <MMClips>3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18">
      <vt:lpstr>Arial</vt:lpstr>
      <vt:lpstr>Calibri Light</vt:lpstr>
      <vt:lpstr>Calibri</vt:lpstr>
      <vt:lpstr>Times New Roman</vt:lpstr>
      <vt:lpstr>Arial Black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MegaMozg</dc:creator>
  <cp:lastModifiedBy>MegaMozg</cp:lastModifiedBy>
  <cp:revision>56</cp:revision>
  <dcterms:created xsi:type="dcterms:W3CDTF">2026-01-15T14:01:15Z</dcterms:created>
  <dcterms:modified xsi:type="dcterms:W3CDTF">2026-02-22T17:19:19Z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17954447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S10.9.5</vt:lpwstr>
  </property>
</Properties>
</file>