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1" r:id="rId9"/>
    <p:sldId id="262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0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7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2041-2E90-45EA-A7EE-5B8CEE0ED8FA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B4C3-284F-41AA-A348-AF6BF606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9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273" y="164631"/>
            <a:ext cx="105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Аксайского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детский сад общеразвивающего вида второй категории №8 «МАЛЫШ»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1455" y="5348159"/>
            <a:ext cx="471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Струкова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036" y="6374918"/>
            <a:ext cx="140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999" y="1624078"/>
            <a:ext cx="1168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конференция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 - 2025»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дидактическое пособие «Ноев ковчег»</a:t>
            </a:r>
            <a:endParaRPr lang="ru-RU" sz="3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" y="3050406"/>
            <a:ext cx="4209664" cy="2944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5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164631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 «Кто, чем питается»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859642"/>
            <a:ext cx="105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умении использовать в речи простые распространенные предложения, употреблять в речи существительные в творительном и дательном, винительном падежах единственного числа.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2" y="2581276"/>
            <a:ext cx="3183824" cy="323849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30" y="2581276"/>
            <a:ext cx="3183824" cy="336232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798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273" y="164631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 «Кто, где живет»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3" y="859642"/>
            <a:ext cx="105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словообразование, употребляя существительные в предложном падеже; составлять простые предложения.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00" y="2256118"/>
            <a:ext cx="3228242" cy="430827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1" y="1862430"/>
            <a:ext cx="3231209" cy="430827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57" y="1690639"/>
            <a:ext cx="3158535" cy="436496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452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30" y="2730728"/>
            <a:ext cx="3409845" cy="260796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31273" y="164631"/>
            <a:ext cx="10529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«Третий лишний»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представления детей средней группы о домашних и лесных животных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1" y="2730728"/>
            <a:ext cx="3831146" cy="258158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56" y="1549626"/>
            <a:ext cx="3387464" cy="254059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24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3" y="1661170"/>
            <a:ext cx="3104941" cy="353565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23" y="2399724"/>
            <a:ext cx="3192172" cy="353565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704577" y="667048"/>
            <a:ext cx="105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8" y="2341266"/>
            <a:ext cx="3984171" cy="365257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984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575" y="1551563"/>
            <a:ext cx="7362826" cy="2708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 корабль огромный, славный</a:t>
            </a:r>
          </a:p>
          <a:p>
            <a:pPr algn="just"/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 в беде народ избранный.</a:t>
            </a:r>
          </a:p>
          <a:p>
            <a:pPr algn="just"/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потоп направил бег,</a:t>
            </a:r>
          </a:p>
          <a:p>
            <a:pPr algn="just"/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звался он ……(ковчег)</a:t>
            </a:r>
          </a:p>
          <a:p>
            <a:pPr algn="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13" y="2179931"/>
            <a:ext cx="5527174" cy="386621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831273" y="164631"/>
            <a:ext cx="10529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Ноев ковчег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3" y="726005"/>
            <a:ext cx="10529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дидактического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о всемирном потопе, посредством метода кейс-технологии.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87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" y="2405515"/>
            <a:ext cx="3902110" cy="272949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56" y="2265697"/>
            <a:ext cx="3854129" cy="325315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19550" y="145581"/>
            <a:ext cx="10529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Ноев ковчег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59" y="761134"/>
            <a:ext cx="3748036" cy="300912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390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3" y="164631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 «Всемирный потоп»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3" y="726005"/>
            <a:ext cx="10529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всемирного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потопа.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9" y="2776640"/>
            <a:ext cx="3628711" cy="27215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31" y="1538390"/>
            <a:ext cx="3628711" cy="27215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83" y="2776639"/>
            <a:ext cx="3831772" cy="287382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8" y="2852788"/>
            <a:ext cx="3628711" cy="27215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66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438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119726"/>
            <a:ext cx="3733800" cy="304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5" y="2729452"/>
            <a:ext cx="3584280" cy="304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58" y="1119727"/>
            <a:ext cx="3226006" cy="304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192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" y="2889323"/>
            <a:ext cx="2875960" cy="28564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831273" y="164631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«Волшебный мешочек»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687851"/>
            <a:ext cx="10529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о животных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24" y="2794072"/>
            <a:ext cx="2875960" cy="28564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0" y="1365856"/>
            <a:ext cx="2875960" cy="285643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276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8" y="1467709"/>
            <a:ext cx="4328432" cy="400916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12" y="1467709"/>
            <a:ext cx="4319031" cy="400916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31273" y="164631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мешочек»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47" y="1685270"/>
            <a:ext cx="4233705" cy="371328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7" y="2123420"/>
            <a:ext cx="3116682" cy="371328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94" y="2399646"/>
            <a:ext cx="3020784" cy="3713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393123" y="0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3220"/>
            <a:ext cx="10515600" cy="981730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умения выделять в предметах их существенные признаки и делать на этой основе необходимые обобщения, активизировать предметный словарь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3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222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формирование умения выделять в предметах их существенные признаки и делать на этой основе необходимые обобщения, активизировать предметный словарь.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Кун</dc:creator>
  <cp:lastModifiedBy>111</cp:lastModifiedBy>
  <cp:revision>24</cp:revision>
  <dcterms:created xsi:type="dcterms:W3CDTF">2024-12-15T10:02:03Z</dcterms:created>
  <dcterms:modified xsi:type="dcterms:W3CDTF">2026-01-06T16:19:36Z</dcterms:modified>
</cp:coreProperties>
</file>