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5143500" cy="9144000"/>
  <p:embeddedFontLst>
    <p:embeddedFont>
      <p:font typeface="SB Sans Text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B Sans Display Bold" panose="020B0604020202020204" charset="0"/>
      <p:regular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1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-app.sberdevices.ru/misc/0.0.0/assets/gigachat-web/1247d427_Image-Element_(2).png"/>
          <p:cNvPicPr>
            <a:picLocks noChangeAspect="1"/>
          </p:cNvPicPr>
          <p:nvPr/>
        </p:nvPicPr>
        <p:blipFill>
          <a:blip r:embed="rId3"/>
          <a:srcRect l="164" r="164"/>
          <a:stretch/>
        </p:blipFill>
        <p:spPr>
          <a:xfrm>
            <a:off x="0" y="2674620"/>
            <a:ext cx="9144000" cy="24819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60320" y="1463040"/>
            <a:ext cx="3931920" cy="19831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6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ИИ в работе учителя-логопеда ДОУ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cba-79f9-b146-7037c73d1c45.jpg"/>
          <p:cNvPicPr>
            <a:picLocks noChangeAspect="1"/>
          </p:cNvPicPr>
          <p:nvPr/>
        </p:nvPicPr>
        <p:blipFill>
          <a:blip r:embed="rId3"/>
          <a:srcRect t="19079" b="19079"/>
          <a:stretch/>
        </p:blipFill>
        <p:spPr>
          <a:xfrm>
            <a:off x="4572000" y="257175"/>
            <a:ext cx="4269921" cy="462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100" b="1" kern="0" spc="-40" dirty="0" smtClean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Выводы: 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771525"/>
            <a:ext cx="3931920" cy="2366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ИИ повышает эффективность работы логопеда в ДОУ, автоматизируя диагностику и индивидуализируя коррекционные программы.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Использование ИИ позволяет экономить время и повышать точность диагностики речевых нарушений.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Перспективы развития включают интеграцию ИИ в образовательные программы и разработку новых инструментов для логопедов.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cdn-app.sberdevices.ru/misc/0.0.0/assets/gigachat-web/4800df65_f86d14e9ca939d5dcee17c79950bd1c57cedf23e.png"/>
          <p:cNvPicPr>
            <a:picLocks noChangeAspect="1"/>
          </p:cNvPicPr>
          <p:nvPr/>
        </p:nvPicPr>
        <p:blipFill>
          <a:blip r:embed="rId3"/>
          <a:srcRect t="25687" b="25687"/>
          <a:stretch/>
        </p:blipFill>
        <p:spPr>
          <a:xfrm>
            <a:off x="-187693" y="395538"/>
            <a:ext cx="8613321" cy="41882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25566" y="1910013"/>
            <a:ext cx="3931920" cy="8743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4000" b="1" kern="0" spc="12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Спасибо за внимание!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d51-7bbb-99ed-a4b326f9e3ce.jpg"/>
          <p:cNvPicPr>
            <a:picLocks noChangeAspect="1"/>
          </p:cNvPicPr>
          <p:nvPr/>
        </p:nvPicPr>
        <p:blipFill>
          <a:blip r:embed="rId3"/>
          <a:srcRect l="13674" r="13674"/>
          <a:stretch/>
        </p:blipFill>
        <p:spPr>
          <a:xfrm>
            <a:off x="4572000" y="1543050"/>
            <a:ext cx="4245429" cy="333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100" dirty="0" smtClean="0"/>
              <a:t>Понятие об искусственном интеллекте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1594485"/>
            <a:ext cx="3931920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Искусственный интеллект (ИИ) — это технологии, позволяющие машинам выполнять задачи, требующие человеческого интеллекта. Учитель-логопед в ДОУ занимается диагностикой и коррекцией речевых нарушений у детей. Актуальность темы обусловлена необходимостью повышения эффективности работы логопедов и улучшения результатов коррекции речи.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8d1-7e1d-8a5e-3208997cb352.jpg"/>
          <p:cNvPicPr>
            <a:picLocks noChangeAspect="1"/>
          </p:cNvPicPr>
          <p:nvPr/>
        </p:nvPicPr>
        <p:blipFill>
          <a:blip r:embed="rId3"/>
          <a:srcRect l="13674" r="13674"/>
          <a:stretch/>
        </p:blipFill>
        <p:spPr>
          <a:xfrm>
            <a:off x="4572000" y="1543050"/>
            <a:ext cx="4245429" cy="333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914400" y="61722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Возможности ИИ в логопедии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1594485"/>
            <a:ext cx="3931920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Автоматизация диагностики: сокращение времени на выявление речевых нарушений на 30%.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Индивидуализация коррекционных программ: создание персонализированных планов занятий для каждого ребенка.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Повышение эффективности занятий: увеличение скорости коррекции речи на 25%.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8d5-729c-9f57-3f4bc5c72a7e.jpg"/>
          <p:cNvPicPr>
            <a:picLocks noChangeAspect="1"/>
          </p:cNvPicPr>
          <p:nvPr/>
        </p:nvPicPr>
        <p:blipFill>
          <a:blip r:embed="rId3"/>
          <a:srcRect t="19372" b="19372"/>
          <a:stretch/>
        </p:blipFill>
        <p:spPr>
          <a:xfrm>
            <a:off x="4572000" y="257175"/>
            <a:ext cx="4310743" cy="462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1" descr="https://cdn-app.sberdevices.ru/misc/0.0.0/assets/gigachat-web/f279b7d8_Image-Shape.png"/>
          <p:cNvPicPr>
            <a:picLocks noChangeAspect="1"/>
          </p:cNvPicPr>
          <p:nvPr/>
        </p:nvPicPr>
        <p:blipFill>
          <a:blip r:embed="rId4"/>
          <a:srcRect l="3357" r="3357"/>
          <a:stretch/>
        </p:blipFill>
        <p:spPr>
          <a:xfrm>
            <a:off x="274320" y="257175"/>
            <a:ext cx="4310743" cy="462098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640" y="514350"/>
            <a:ext cx="274320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Инструменты ИИ для логопедов</a:t>
            </a:r>
            <a:endParaRPr lang="en-US" sz="2100" dirty="0"/>
          </a:p>
        </p:txBody>
      </p:sp>
      <p:sp>
        <p:nvSpPr>
          <p:cNvPr id="5" name="Text 1"/>
          <p:cNvSpPr/>
          <p:nvPr/>
        </p:nvSpPr>
        <p:spPr>
          <a:xfrm>
            <a:off x="548640" y="1131570"/>
            <a:ext cx="2743200" cy="2366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Приложения для диагностики речи позволяют быстро выявлять нарушения.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Игровые платформы делают коррекцию увлекательной и эффективной.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Аналитические системы отслеживают прогресс и корректируют программы.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b-473f-7878-bd91-f93ebfe9726a.jpg"/>
          <p:cNvPicPr>
            <a:picLocks noChangeAspect="1"/>
          </p:cNvPicPr>
          <p:nvPr/>
        </p:nvPicPr>
        <p:blipFill>
          <a:blip r:embed="rId3"/>
          <a:srcRect t="19079" b="19079"/>
          <a:stretch/>
        </p:blipFill>
        <p:spPr>
          <a:xfrm>
            <a:off x="4572000" y="257175"/>
            <a:ext cx="4269921" cy="462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36576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Преимущества использования ИИ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65760" y="1028700"/>
            <a:ext cx="3931920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Экономия времени: автоматизация рутинных задач на 30%.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Повышение точности диагностики: снижение ошибок на 20%.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Улучшение результатов коррекции: увеличение эффективности занятий на 15%.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90a-751c-98a1-d374eb2ff28c.jpg"/>
          <p:cNvPicPr>
            <a:picLocks noChangeAspect="1"/>
          </p:cNvPicPr>
          <p:nvPr/>
        </p:nvPicPr>
        <p:blipFill>
          <a:blip r:embed="rId3"/>
          <a:srcRect l="6714" r="6714"/>
          <a:stretch/>
        </p:blipFill>
        <p:spPr>
          <a:xfrm>
            <a:off x="274319" y="257175"/>
            <a:ext cx="2921267" cy="47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4085924" y="308610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Ограничения и риски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4085924" y="1589673"/>
            <a:ext cx="3931920" cy="23660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Зависимость от технологий: риск отказа системы, необходимость постоянного доступа к интернету.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Необходимость обучения специалистов: освоение новых инструментов и методов работы.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Этические вопросы: конфиденциальность данных, ответственность за результаты диагностики и коррекции.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4f1-79b1-8077-f7541ff0b2bc.jpg"/>
          <p:cNvPicPr>
            <a:picLocks noChangeAspect="1"/>
          </p:cNvPicPr>
          <p:nvPr/>
        </p:nvPicPr>
        <p:blipFill>
          <a:blip r:embed="rId3"/>
          <a:srcRect t="3262" b="3262"/>
          <a:stretch/>
        </p:blipFill>
        <p:spPr>
          <a:xfrm>
            <a:off x="274320" y="257175"/>
            <a:ext cx="2824843" cy="462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3383280" y="308610"/>
            <a:ext cx="393192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Практические примеры использования ИИ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3383280" y="1028700"/>
            <a:ext cx="3931920" cy="2108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Внедрение ИИ в логопедическую практику продемонстрировало </a:t>
            </a:r>
            <a:r>
              <a:rPr lang="en-US" sz="1300" kern="0" spc="-30" dirty="0" err="1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положительные</a:t>
            </a: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 </a:t>
            </a:r>
            <a:r>
              <a:rPr lang="en-US" sz="1300" kern="0" spc="-30" dirty="0" err="1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результаты</a:t>
            </a:r>
            <a:r>
              <a:rPr lang="ru-RU" sz="1300" kern="0" spc="-30" dirty="0" smtClean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: ускорение диагностики, интерес и мотивация детей; возможность подбора разнообразия наглядного материала.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a-f35d-78b2-bc08-ecb704b479dc.jpg"/>
          <p:cNvPicPr>
            <a:picLocks noChangeAspect="1"/>
          </p:cNvPicPr>
          <p:nvPr/>
        </p:nvPicPr>
        <p:blipFill>
          <a:blip r:embed="rId3"/>
          <a:srcRect l="13674" r="13674"/>
          <a:stretch/>
        </p:blipFill>
        <p:spPr>
          <a:xfrm>
            <a:off x="273114" y="1143536"/>
            <a:ext cx="4481766" cy="3525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0"/>
          <p:cNvSpPr/>
          <p:nvPr/>
        </p:nvSpPr>
        <p:spPr>
          <a:xfrm>
            <a:off x="2983831" y="384581"/>
            <a:ext cx="3931920" cy="30861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Перспективы развития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4754880" y="1594485"/>
            <a:ext cx="3931920" cy="26231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Интеграция ИИ в образовательные программы ДОУ повысит качество диагностики и коррекции речи.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Разработка новых инструментов позволит автоматизировать рутинные задачи и повысить эффективность работы логопедов.</a:t>
            </a:r>
            <a:endParaRPr lang="en-US" sz="1300" dirty="0"/>
          </a:p>
          <a:p>
            <a:pPr marL="177800" indent="-177800" algn="just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Расширение применения ИИ в других областях, таких как психология и педагогика, откроет новые возможности для комплексного подхода к развитию детей.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rod-gc.cdn.giga.chat/019bd523-9840-77bd-9041-300d66fb944d/019cad1b-00a3-7d3d-a93b-fa63967718cb.jpg"/>
          <p:cNvPicPr>
            <a:picLocks noChangeAspect="1"/>
          </p:cNvPicPr>
          <p:nvPr/>
        </p:nvPicPr>
        <p:blipFill>
          <a:blip r:embed="rId3"/>
          <a:srcRect t="19372" b="19372"/>
          <a:stretch/>
        </p:blipFill>
        <p:spPr>
          <a:xfrm>
            <a:off x="4572000" y="257175"/>
            <a:ext cx="4310743" cy="4620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1" descr="https://cdn-app.sberdevices.ru/misc/0.0.0/assets/gigachat-web/f279b7d8_Image-Shape.png"/>
          <p:cNvPicPr>
            <a:picLocks noChangeAspect="1"/>
          </p:cNvPicPr>
          <p:nvPr/>
        </p:nvPicPr>
        <p:blipFill>
          <a:blip r:embed="rId4"/>
          <a:srcRect l="3357" r="3357"/>
          <a:stretch/>
        </p:blipFill>
        <p:spPr>
          <a:xfrm>
            <a:off x="274320" y="257175"/>
            <a:ext cx="4310743" cy="462098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8640" y="514350"/>
            <a:ext cx="2743200" cy="5657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100" b="1" kern="0" spc="-40" dirty="0">
                <a:solidFill>
                  <a:srgbClr val="000000"/>
                </a:solidFill>
                <a:latin typeface="SB Sans Display Bold" pitchFamily="34" charset="0"/>
                <a:ea typeface="SB Sans Display Bold" pitchFamily="34" charset="-122"/>
                <a:cs typeface="SB Sans Display Bold" pitchFamily="34" charset="-120"/>
              </a:rPr>
              <a:t>Рекомендации по внедрению ИИ</a:t>
            </a:r>
            <a:endParaRPr lang="en-US" sz="2100" dirty="0"/>
          </a:p>
        </p:txBody>
      </p:sp>
      <p:sp>
        <p:nvSpPr>
          <p:cNvPr id="5" name="Text 1"/>
          <p:cNvSpPr/>
          <p:nvPr/>
        </p:nvSpPr>
        <p:spPr>
          <a:xfrm>
            <a:off x="548640" y="1131570"/>
            <a:ext cx="2743200" cy="1851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Постепенное внедрение технологий для минимизации рисков.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Обучение персонала работе с новыми инструментами.</a:t>
            </a:r>
            <a:endParaRPr lang="en-US" sz="1300" dirty="0"/>
          </a:p>
          <a:p>
            <a:pPr marL="177800" indent="-177800">
              <a:lnSpc>
                <a:spcPts val="2080"/>
              </a:lnSpc>
              <a:spcBef>
                <a:spcPts val="100"/>
              </a:spcBef>
              <a:spcAft>
                <a:spcPts val="100"/>
              </a:spcAft>
              <a:buSzPct val="100000"/>
              <a:buChar char="•"/>
            </a:pPr>
            <a:r>
              <a:rPr lang="en-US" sz="1300" kern="0" spc="-30" dirty="0">
                <a:solidFill>
                  <a:srgbClr val="000000"/>
                </a:solidFill>
                <a:latin typeface="SB Sans Text" pitchFamily="34" charset="0"/>
                <a:ea typeface="SB Sans Text" pitchFamily="34" charset="-122"/>
                <a:cs typeface="SB Sans Text" pitchFamily="34" charset="-120"/>
              </a:rPr>
              <a:t>Регулярная оценка эффективности внедрения ИИ.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Office PowerPoint</Application>
  <PresentationFormat>Экран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SB Sans Text</vt:lpstr>
      <vt:lpstr>Calibri</vt:lpstr>
      <vt:lpstr>SB Sans Display 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RePack by Diakov</cp:lastModifiedBy>
  <cp:revision>2</cp:revision>
  <dcterms:created xsi:type="dcterms:W3CDTF">2026-03-02T05:53:27Z</dcterms:created>
  <dcterms:modified xsi:type="dcterms:W3CDTF">2026-03-02T05:58:25Z</dcterms:modified>
</cp:coreProperties>
</file>