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62" r:id="rId4"/>
    <p:sldId id="263" r:id="rId5"/>
    <p:sldId id="264" r:id="rId6"/>
    <p:sldId id="265" r:id="rId7"/>
    <p:sldId id="274" r:id="rId8"/>
    <p:sldId id="266" r:id="rId9"/>
    <p:sldId id="267" r:id="rId10"/>
    <p:sldId id="275" r:id="rId11"/>
    <p:sldId id="268" r:id="rId12"/>
    <p:sldId id="2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2E971-994F-4990-B113-1D8E53EF1F41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26C99-A2C5-4FC1-BF88-5D07904DB2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26C99-A2C5-4FC1-BF88-5D07904DB24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20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8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4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4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9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7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2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6C1E6ED-CDFB-407D-A50C-C6100CA642C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4AC4907-0155-494F-96F9-093434DA8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A13C1-7893-4816-8243-BCA503654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C03767-E1E8-40EB-A676-86806B650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огодняя Рязанеь 2025">
            <a:hlinkClick r:id="" action="ppaction://media"/>
            <a:extLst>
              <a:ext uri="{FF2B5EF4-FFF2-40B4-BE49-F238E27FC236}">
                <a16:creationId xmlns:a16="http://schemas.microsoft.com/office/drawing/2014/main" id="{6763FAC4-A23A-4A60-9612-79A96D4E9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7907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7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34889-karta-rossii-dlya-detey-33-no-bg-preview (carve.photos).png"/>
          <p:cNvPicPr>
            <a:picLocks noChangeAspect="1"/>
          </p:cNvPicPr>
          <p:nvPr/>
        </p:nvPicPr>
        <p:blipFill>
          <a:blip r:embed="rId2" cstate="print"/>
          <a:srcRect l="8432" t="11410" r="6953" b="8205"/>
          <a:stretch>
            <a:fillRect/>
          </a:stretch>
        </p:blipFill>
        <p:spPr>
          <a:xfrm>
            <a:off x="290145" y="252437"/>
            <a:ext cx="11360321" cy="67902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 descr="simple-snowflake-background-cross-symbol-crystal-t-no-bg-preview (carve.photos)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4916" y="5447012"/>
            <a:ext cx="1494692" cy="1410988"/>
          </a:xfrm>
          <a:prstGeom prst="star7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92345983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5 -0.00718 C -0.08891 -0.0125 -0.10258 -0.01759 -0.11377 -0.01759 C -0.12497 -0.01759 -0.12705 -0.01134 -0.14189 -0.00718 C -0.15673 -0.00301 -0.18771 0.00185 -0.20255 0.00695 C -0.21739 0.01204 -0.22116 0.01968 -0.23145 0.02361 C -0.24147 0.02755 -0.25371 0.03357 -0.26386 0.03125 C -0.27375 0.0287 -0.28313 0.01551 -0.29185 0.00949 C -0.30057 0.00347 -0.30565 0.00579 -0.31645 -0.00463 C -0.32739 -0.01505 -0.34535 -0.03935 -0.35746 -0.05347 C -0.36956 -0.06759 -0.37789 -0.08264 -0.38922 -0.08935 C -0.40054 -0.0963 -0.41578 -0.09398 -0.42528 -0.0956 C -0.43478 -0.09722 -0.43803 -0.09606 -0.44624 -0.09954 C -0.45444 -0.10301 -0.45951 -0.11296 -0.47435 -0.1162 C -0.48919 -0.11968 -0.51627 -0.12338 -0.53554 -0.12014 C -0.5548 -0.1169 -0.57706 -0.10162 -0.58969 -0.09699 C -0.60232 -0.09236 -0.60544 -0.09236 -0.6113 -0.09305 C -0.61715 -0.09375 -0.62366 -0.09491 -0.62497 -0.10093 C -0.62627 -0.10718 -0.62145 -0.11042 -0.61924 -0.13032 C -0.61702 -0.15023 -0.61403 -0.19421 -0.61195 -0.22014 C -0.60987 -0.24606 -0.61026 -0.26597 -0.607 -0.28542 C -0.60375 -0.30486 -0.59672 -0.32361 -0.59255 -0.3368 C -0.58839 -0.35 -0.58826 -0.3544 -0.58175 -0.36505 C -0.57524 -0.37569 -0.56482 -0.39236 -0.55363 -0.40093 C -0.54243 -0.40949 -0.52486 -0.41643 -0.51471 -0.4162 C -0.50455 -0.41597 -0.50247 -0.4037 -0.49232 -0.39954 C -0.48216 -0.39537 -0.46876 -0.39537 -0.4534 -0.39051 C -0.43803 -0.38565 -0.41317 -0.37407 -0.40002 -0.37014 C -0.38688 -0.3662 -0.38284 -0.36505 -0.37412 -0.3662 C -0.3654 -0.36736 -0.35785 -0.3706 -0.34756 -0.37778 C -0.33715 -0.38495 -0.32595 -0.39884 -0.31294 -0.40972 C -0.29979 -0.4206 -0.28469 -0.42893 -0.26816 -0.44305 C -0.25176 -0.45718 -0.2252 -0.49051 -0.21335 -0.49444 C -0.20151 -0.49838 -0.20294 -0.47569 -0.19669 -0.4662 C -0.19044 -0.45671 -0.18511 -0.44259 -0.17586 -0.4368 C -0.16662 -0.43102 -0.15491 -0.42546 -0.14124 -0.43171 C -0.12757 -0.43796 -0.10648 -0.45949 -0.09359 -0.47384 C -0.08071 -0.48819 -0.07537 -0.50347 -0.06404 -0.51759 C -0.05272 -0.53171 -0.03593 -0.54537 -0.0259 -0.55856 C -0.01588 -0.57176 -0.01406 -0.58194 -0.00351 -0.59699 C 0.00703 -0.61204 0.02799 -0.63866 0.03762 -0.64838 C 0.04713 -0.6581 0.04934 -0.65694 0.05415 -0.65602 C 0.05884 -0.65509 0.06327 -0.6493 0.06639 -0.64305 C 0.06952 -0.6368 0.07329 -0.62685 0.07277 -0.61875 C 0.07238 -0.61065 0.07082 -0.60949 0.06353 -0.59444 C 0.05624 -0.5794 0.04309 -0.55787 0.0289 -0.52893 C 0.01471 -0.5 -0.01236 -0.44745 -0.02148 -0.4213 C -0.03059 -0.39514 -0.02434 -0.39167 -0.0259 -0.3713 C -0.02746 -0.35093 -0.02955 -0.31991 -0.03098 -0.29954 C -0.03215 -0.27917 -0.0358 -0.26389 -0.03397 -0.24954 C -0.03189 -0.23518 -0.02434 -0.2213 -0.01952 -0.21366 C -0.01445 -0.20602 -0.00547 -0.21227 -0.00429 -0.20347 C -0.00312 -0.19468 0.0181 -0.17384 -0.0121 -0.16111 C -0.04257 -0.14838 -0.14358 -0.09977 -0.18667 -0.12639 C -0.22976 -0.15301 -0.27089 -0.28773 -0.27024 -0.32014 C -0.26959 -0.35255 -0.2019 -0.33241 -0.18237 -0.3213 C -0.16285 -0.31018 -0.11494 -0.26088 -0.15269 -0.25347 C -0.19044 -0.24606 -0.36709 -0.27222 -0.40875 -0.27639 C -0.4504 -0.28055 -0.41122 -0.2743 -0.40289 -0.27893 C -0.39456 -0.28356 -0.37295 -0.29884 -0.35889 -0.30347 C -0.34483 -0.3081 -0.33038 -0.31296 -0.31867 -0.30602 C -0.30669 -0.29907 -0.29198 -0.27893 -0.28755 -0.26227 C -0.28313 -0.2456 -0.28742 -0.21736 -0.29185 -0.20602 C -0.29628 -0.19468 -0.30916 -0.19444 -0.31437 -0.19444 " pathEditMode="relative" ptsTypes="aaaaaaaaaaaaaaaaaaaaaaaaaaaaaaaaaaaaaaaaaaaaaaaaaaaaaaaaaaaaa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BA06-79F4-420D-9616-9EEC7F674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родный стиль фон для презентации (3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6229ffa109fdf8c67a526e7079c5a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247" y="185004"/>
            <a:ext cx="8390792" cy="6418500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10617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BA06-79F4-420D-9616-9EEC7F674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34889-karta-rossii-dlya-detey-33-no-bg-preview (carve.photos).png"/>
          <p:cNvPicPr>
            <a:picLocks noChangeAspect="1"/>
          </p:cNvPicPr>
          <p:nvPr/>
        </p:nvPicPr>
        <p:blipFill>
          <a:blip r:embed="rId2" cstate="print"/>
          <a:srcRect l="8432" t="11410" r="6953" b="8205"/>
          <a:stretch>
            <a:fillRect/>
          </a:stretch>
        </p:blipFill>
        <p:spPr>
          <a:xfrm>
            <a:off x="114301" y="67799"/>
            <a:ext cx="12077700" cy="67902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 descr="Kw_uD71mGmw-edited-free (carve_photos)-no-bg-preview (carve.photos).png"/>
          <p:cNvPicPr>
            <a:picLocks noChangeAspect="1"/>
          </p:cNvPicPr>
          <p:nvPr/>
        </p:nvPicPr>
        <p:blipFill>
          <a:blip r:embed="rId3" cstate="print"/>
          <a:srcRect l="13146" t="22055" r="6322"/>
          <a:stretch>
            <a:fillRect/>
          </a:stretch>
        </p:blipFill>
        <p:spPr>
          <a:xfrm>
            <a:off x="879231" y="1565031"/>
            <a:ext cx="10953892" cy="424082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6657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BA06-79F4-420D-9616-9EEC7F674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7fe4c243fc800af7477e215d6157f61-2048x115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90757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BA06-79F4-420D-9616-9EEC7F674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7fe4c243fc800af7477e215d6157f61-2048x115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90757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 rotWithShape="1">
          <a:blip r:embed="rId3" cstate="print"/>
          <a:srcRect l="992" r="1667"/>
          <a:stretch/>
        </p:blipFill>
        <p:spPr>
          <a:xfrm>
            <a:off x="0" y="-1055077"/>
            <a:ext cx="12309232" cy="8278839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920573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340"/>
            <a:ext cx="12192000" cy="677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616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34889-karta-rossii-dlya-detey-33-no-bg-preview (carve.photos).png"/>
          <p:cNvPicPr>
            <a:picLocks noChangeAspect="1"/>
          </p:cNvPicPr>
          <p:nvPr/>
        </p:nvPicPr>
        <p:blipFill>
          <a:blip r:embed="rId2" cstate="print"/>
          <a:srcRect l="8432" t="11410" r="6953" b="8205"/>
          <a:stretch>
            <a:fillRect/>
          </a:stretch>
        </p:blipFill>
        <p:spPr>
          <a:xfrm>
            <a:off x="369276" y="67798"/>
            <a:ext cx="11360321" cy="67902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 descr="simple-snowflake-background-cross-symbol-crystal-t-no-bg-preview (carve.photos)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878" y="1972623"/>
            <a:ext cx="1494692" cy="1410988"/>
          </a:xfrm>
          <a:prstGeom prst="star7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9234598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937 0.11597 C 0.05298 0.20093 0.11546 0.28588 0.13421 0.23773 C 0.15295 0.18958 0.07094 -0.12338 0.1031 -0.17245 C 0.13525 -0.22153 0.29588 -0.10695 0.32739 -0.05718 C 0.35889 -0.00741 0.30513 0.12731 0.29198 0.12616 C 0.27883 0.125 0.21583 -0.0088 0.24876 -0.06366 C 0.2817 -0.11852 0.45274 -0.30208 0.48958 -0.20324 C 0.52642 -0.1044 0.48399 0.4618 0.47006 0.5287 C 0.45613 0.5956 0.39091 0.26713 0.40601 0.19792 C 0.42098 0.1287 0.53423 0.12708 0.56027 0.11343 " pathEditMode="relative" ptsTypes="aaaaaaaaaA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dfab5fe-b4ea-5289-bbf0-087368b1759d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38" y="0"/>
            <a:ext cx="119921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34889-karta-rossii-dlya-detey-33-no-bg-preview (carve.photos).png"/>
          <p:cNvPicPr>
            <a:picLocks noChangeAspect="1"/>
          </p:cNvPicPr>
          <p:nvPr/>
        </p:nvPicPr>
        <p:blipFill>
          <a:blip r:embed="rId2" cstate="print"/>
          <a:srcRect l="8432" t="11410" r="6953" b="8205"/>
          <a:stretch>
            <a:fillRect/>
          </a:stretch>
        </p:blipFill>
        <p:spPr>
          <a:xfrm>
            <a:off x="237391" y="67799"/>
            <a:ext cx="11360321" cy="67902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 descr="simple-snowflake-background-cross-symbol-crystal-t-no-bg-preview (carve.photos)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5539" y="2723506"/>
            <a:ext cx="1494692" cy="1410988"/>
          </a:xfrm>
          <a:prstGeom prst="star7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92345983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-0.01528 C -0.10261 -0.05926 -0.06289 -0.01759 -0.18138 -0.10556 C -0.19037 -0.11227 -0.18151 -0.10764 -0.1905 -0.11157 C -0.19154 -0.11296 -0.19688 -0.12037 -0.19857 -0.12199 C -0.19974 -0.12292 -0.20104 -0.12292 -0.20209 -0.12384 C -0.20456 -0.12639 -0.20638 -0.13056 -0.20899 -0.13218 C -0.22474 -0.14144 -0.20873 -0.13125 -0.22058 -0.14028 C -0.22162 -0.1412 -0.22292 -0.14144 -0.22396 -0.14236 C -0.22565 -0.14352 -0.22709 -0.14537 -0.22865 -0.14653 C -0.23164 -0.14884 -0.23347 -0.14884 -0.23672 -0.15069 C -0.23907 -0.15185 -0.24362 -0.15463 -0.24362 -0.1544 C -0.24766 -0.16181 -0.24466 -0.15833 -0.25287 -0.16088 C -0.25482 -0.16157 -0.25677 -0.16227 -0.2586 -0.16296 C -0.26016 -0.16343 -0.26172 -0.16435 -0.26328 -0.16505 C -0.26589 -0.16574 -0.26862 -0.16644 -0.27136 -0.1669 L -0.35091 -0.16505 C -0.35287 -0.16481 -0.35482 -0.16343 -0.35664 -0.16296 C -0.35977 -0.16204 -0.36289 -0.16157 -0.36589 -0.16088 C -0.36979 -0.15856 -0.36966 -0.15856 -0.37396 -0.15671 C -0.37591 -0.15602 -0.37787 -0.15556 -0.37982 -0.15463 C -0.38138 -0.15417 -0.38282 -0.15324 -0.38438 -0.15255 L -0.39479 -0.14861 C -0.40534 -0.14421 -0.39284 -0.14884 -0.40521 -0.14444 C -0.40664 -0.14236 -0.40808 -0.14005 -0.40977 -0.13819 C -0.41081 -0.13727 -0.41211 -0.13704 -0.41328 -0.13634 C -0.41524 -0.13495 -0.41706 -0.13333 -0.41901 -0.13218 C -0.42045 -0.13125 -0.42214 -0.13102 -0.42357 -0.13009 C -0.42526 -0.12894 -0.4267 -0.12731 -0.42826 -0.12593 C -0.42904 -0.12454 -0.42969 -0.12292 -0.4306 -0.12199 C -0.43347 -0.11829 -0.43972 -0.11157 -0.43972 -0.11134 C -0.44414 -0.10023 -0.43985 -0.10995 -0.44779 -0.09722 C -0.44987 -0.09398 -0.4517 -0.09051 -0.45365 -0.08704 C -0.45482 -0.08495 -0.45573 -0.08241 -0.45703 -0.08079 L -0.46055 -0.07685 C -0.46628 -0.06157 -0.45886 -0.08032 -0.46628 -0.06435 C -0.47253 -0.05116 -0.46537 -0.06528 -0.46979 -0.05208 C -0.47032 -0.05046 -0.47136 -0.04931 -0.47214 -0.04815 C -0.47279 -0.04259 -0.47461 -0.03727 -0.47435 -0.03171 C -0.47396 -0.02361 -0.47344 -0.00625 -0.47214 0.00324 C -0.47149 0.00741 -0.47058 0.01134 -0.46979 0.01551 C -0.4694 0.01759 -0.46953 0.02014 -0.46862 0.02176 C -0.46589 0.02639 -0.46276 0.03056 -0.46055 0.03611 C -0.45755 0.04306 -0.4543 0.05162 -0.45013 0.05648 C -0.44896 0.05787 -0.44779 0.05926 -0.44675 0.06065 C -0.44518 0.06273 -0.44375 0.06505 -0.44206 0.0669 C -0.44063 0.06852 -0.43893 0.06944 -0.4375 0.07083 C -0.4362 0.07222 -0.43516 0.07384 -0.43399 0.075 C -0.43138 0.07778 -0.42865 0.08056 -0.42591 0.08333 C -0.42136 0.0875 -0.41719 0.09398 -0.41211 0.0956 C -0.40977 0.0963 -0.40742 0.09676 -0.40521 0.09769 C -0.39401 0.10208 -0.41094 0.09722 -0.39714 0.10162 C -0.3944 0.10255 -0.39167 0.10301 -0.38907 0.1037 C -0.38711 0.1044 -0.38516 0.10486 -0.38321 0.10579 C -0.38203 0.10625 -0.38099 0.10741 -0.37982 0.10787 C -0.37709 0.1088 -0.37435 0.10926 -0.37175 0.10995 C -0.36511 0.10856 -0.3586 0.10787 -0.35209 0.10579 C -0.34974 0.10509 -0.34518 0.10162 -0.34518 0.10185 C -0.34362 0.09954 -0.34206 0.09745 -0.3405 0.0956 C -0.33946 0.09421 -0.33815 0.09306 -0.33711 0.09144 C -0.33581 0.08958 -0.3349 0.08704 -0.3336 0.08519 C -0.32487 0.07245 -0.33451 0.08912 -0.32787 0.07708 C -0.32084 0.05208 -0.33255 0.09236 -0.31979 0.05648 C -0.31862 0.05347 -0.31823 0.04977 -0.31745 0.0463 C -0.31524 0.02593 -0.31576 0.03542 -0.31745 0.00116 C -0.31771 -0.00231 -0.31771 -0.00602 -0.31862 -0.00903 C -0.31966 -0.0125 -0.32201 -0.01412 -0.32318 -0.01736 C -0.32396 -0.01944 -0.32448 -0.02176 -0.32552 -0.02338 C -0.33099 -0.03194 -0.33138 -0.03125 -0.33711 -0.0338 C -0.34636 -0.0331 -0.3556 -0.03287 -0.36472 -0.03171 C -0.36641 -0.03148 -0.36784 -0.03009 -0.3694 -0.02963 C -0.3819 -0.02523 -0.37097 -0.02986 -0.38203 -0.02546 C -0.3836 -0.02477 -0.38516 -0.02454 -0.38672 -0.02338 C -0.38828 -0.02245 -0.38972 -0.0206 -0.39128 -0.01944 C -0.39245 -0.01852 -0.39362 -0.01806 -0.39479 -0.01736 C -0.39675 -0.01597 -0.39857 -0.01458 -0.40052 -0.01319 C -0.40456 -0.00602 -0.40078 -0.01157 -0.40625 -0.00694 C -0.40951 -0.0044 -0.4155 0.00116 -0.4155 0.00139 C -0.41706 0.00532 -0.41849 0.00949 -0.42018 0.01343 C -0.42097 0.01528 -0.42513 0.02477 -0.42591 0.02778 C -0.42643 0.02986 -0.42657 0.03194 -0.42709 0.03403 C -0.42774 0.03681 -0.42878 0.03935 -0.42943 0.04213 C -0.42995 0.04491 -0.43008 0.04769 -0.4306 0.05046 C -0.43125 0.05394 -0.43203 0.05718 -0.43282 0.06065 C -0.43321 0.06551 -0.43347 0.07037 -0.43399 0.075 C -0.43425 0.07708 -0.4349 0.07894 -0.43516 0.08125 C -0.43568 0.08727 -0.43594 0.09352 -0.43633 0.09954 C -0.43789 0.15741 -0.43828 0.14838 -0.43633 0.22269 C -0.4362 0.22477 -0.43555 0.22685 -0.43516 0.22894 C -0.43386 0.23727 -0.43386 0.24051 -0.43164 0.24931 C -0.43112 0.25162 -0.43008 0.25347 -0.42943 0.25556 C -0.42852 0.2581 -0.42774 0.26088 -0.42709 0.26366 C -0.42657 0.26574 -0.42657 0.26806 -0.42591 0.26991 C -0.425 0.27292 -0.4237 0.27546 -0.42253 0.27801 C -0.42136 0.28032 -0.42032 0.28241 -0.41901 0.28426 C -0.41901 0.28449 -0.41029 0.29444 -0.4086 0.29653 C -0.40742 0.29792 -0.40612 0.29884 -0.40521 0.30069 C -0.40443 0.30208 -0.40378 0.3037 -0.40287 0.30486 C -0.40183 0.30579 -0.40052 0.30602 -0.39935 0.30671 C -0.39623 0.30926 -0.39349 0.31343 -0.39011 0.31505 C -0.38867 0.31574 -0.38711 0.3162 -0.38555 0.31713 C -0.3836 0.31829 -0.38177 0.32014 -0.37982 0.32106 C -0.37748 0.32222 -0.37513 0.32245 -0.37279 0.32315 C -0.35638 0.33287 -0.36888 0.32639 -0.32787 0.32315 C -0.32357 0.32292 -0.3194 0.32176 -0.31511 0.32106 C -0.31367 0.32037 -0.31211 0.31944 -0.31055 0.31921 C -0.29128 0.31389 -0.30808 0.31991 -0.29323 0.31505 C -0.28933 0.31366 -0.28164 0.31088 -0.28164 0.31111 C -0.28021 0.30949 -0.27878 0.30764 -0.27709 0.30671 C -0.27018 0.30347 -0.27058 0.30671 -0.2655 0.30278 C -0.26237 0.30023 -0.25938 0.29722 -0.25625 0.29444 C -0.25482 0.29306 -0.25339 0.2912 -0.2517 0.29051 L -0.24714 0.28843 L -0.24011 0.28009 C -0.23907 0.2787 -0.23789 0.27708 -0.23672 0.27593 C -0.23516 0.27477 -0.2336 0.27361 -0.23203 0.27199 C -0.22969 0.26944 -0.22709 0.26713 -0.22513 0.26366 C -0.22396 0.26157 -0.22305 0.25926 -0.22175 0.25764 C -0.22071 0.25648 -0.2194 0.25648 -0.21823 0.25556 C -0.21667 0.2544 -0.21511 0.25301 -0.21367 0.25139 C -0.20547 0.24329 -0.21068 0.24699 -0.20443 0.24329 C -0.20287 0.2412 -0.20157 0.23843 -0.19974 0.23704 C -0.19271 0.23125 -0.18946 0.23102 -0.18242 0.22894 C -0.1763 0.22153 -0.17748 0.2213 -0.17214 0.21852 C -0.17058 0.21782 -0.16901 0.21713 -0.16745 0.21667 C -0.16628 0.21528 -0.16524 0.21343 -0.1642 0.2125 C -0.16185 0.21065 -0.15951 0.20949 -0.15703 0.20833 C -0.1556 0.20764 -0.15404 0.20671 -0.15248 0.20625 C -0.14623 0.2044 -0.13907 0.20324 -0.13282 0.20208 L -0.09128 0.20417 C -0.08828 0.2044 -0.07722 0.20903 -0.07513 0.21042 C -0.07331 0.21181 -0.07136 0.21343 -0.0694 0.21458 C -0.06719 0.21551 -0.06472 0.21574 -0.0625 0.21667 C -0.06133 0.21713 -0.06016 0.21806 -0.05899 0.21852 C -0.05716 0.21944 -0.05521 0.21991 -0.05326 0.2206 C -0.05209 0.22199 -0.05104 0.22384 -0.04974 0.22477 C -0.04753 0.22639 -0.04024 0.2294 -0.03711 0.23102 C -0.03594 0.23218 -0.0349 0.23403 -0.0336 0.23495 C -0.03255 0.23588 -0.03125 0.23588 -0.03021 0.23704 C -0.0293 0.23796 -0.02878 0.24028 -0.02787 0.2412 C -0.02683 0.24236 -0.02552 0.24236 -0.02435 0.24329 C -0.02279 0.24444 -0.02123 0.2456 -0.01979 0.24722 C -0.01888 0.24838 -0.01836 0.25046 -0.01745 0.25139 C -0.01459 0.25486 -0.0125 0.25579 -0.00938 0.25764 C -0.00651 0.26134 -0.00222 0.26667 -0.00013 0.27199 C 0.00065 0.27407 0.00117 0.27639 0.00208 0.27801 C 0.00312 0.27986 0.00455 0.28056 0.0056 0.28218 C 0.00651 0.28333 0.00703 0.28519 0.00794 0.28634 C 0.00898 0.28773 0.01028 0.28889 0.01133 0.29051 C 0.01263 0.29236 0.01328 0.29537 0.01484 0.29653 C 0.01771 0.29884 0.02109 0.29884 0.02409 0.30069 C 0.04088 0.31065 0.02851 0.30463 0.06211 0.30671 C 0.06172 0.31088 0.06198 0.31551 0.06093 0.31921 C 0.06041 0.3213 0.05755 0.32083 0.05755 0.32315 C 0.05755 0.32546 0.05989 0.32431 0.06093 0.32523 C 0.06224 0.32639 0.06315 0.3287 0.06445 0.3294 C 0.06745 0.33079 0.07057 0.33056 0.0737 0.33148 C 0.07604 0.33194 0.07825 0.33333 0.0806 0.33356 C 0.1013 0.33472 0.12213 0.33495 0.14284 0.33542 C 0.14023 0.33611 0.1375 0.33634 0.13476 0.3375 C 0.1332 0.33843 0.1319 0.34074 0.13021 0.34167 C 0.12838 0.34282 0.1263 0.34306 0.12448 0.34375 C 0.12187 0.34468 0.11653 0.34745 0.11406 0.34792 C 0.11015 0.34838 0.10638 0.34792 0.10247 0.34792 " pathEditMode="relative" rAng="0" ptsTypes="AAAAAAAAAAAAAAAAAAAAAAAAAAAAAAAAAAAAAAAAAAAAAAAAAAAAAAAAAAAAAAAAAAAAAAAAAAAAAAAAAAAAAAAA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-Grande-Muralha-da-Ch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828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BA06-79F4-420D-9616-9EEC7F674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F5A42-5467-492F-A50E-8022D122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db82386d66f4b969e6354fa26f549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23885" cy="685800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745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606</TotalTime>
  <Words>1</Words>
  <Application>Microsoft Office PowerPoint</Application>
  <PresentationFormat>Widescreen</PresentationFormat>
  <Paragraphs>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Метрополия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77</dc:creator>
  <cp:lastModifiedBy>Convertio</cp:lastModifiedBy>
  <cp:revision>53</cp:revision>
  <dcterms:created xsi:type="dcterms:W3CDTF">2025-12-22T12:23:26Z</dcterms:created>
  <dcterms:modified xsi:type="dcterms:W3CDTF">2026-03-31T06:31:39Z</dcterms:modified>
</cp:coreProperties>
</file>