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59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7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6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86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12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4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0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2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224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27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69C0E-CA5C-441A-B9CE-69C8D70FFECD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77BAD-CC8F-4BB9-8C0C-C5F25149E3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9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1" y="0"/>
            <a:ext cx="12190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«В черном ящике то, с помощью которого получают знания, их создают с помощью машин в типографии. И так что находится в ящике?» 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166" y="2517656"/>
            <a:ext cx="4060521" cy="2707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23" y="2029217"/>
            <a:ext cx="7891399" cy="394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3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«Скажите, с какой целью человек придумал игры?»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137" y="1183881"/>
            <a:ext cx="6672801" cy="55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«Уважаемые знатоки, какие предметы изготавливает человек, чтобы украсить себя».  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778" y="1690688"/>
            <a:ext cx="8984443" cy="44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970" y="40523"/>
            <a:ext cx="11757068" cy="661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933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/>
              <a:t>Сам пустой, голос густой, дробь отбивает, шагать помогает». </a:t>
            </a:r>
            <a:endParaRPr lang="ru-RU" sz="3600" b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8068" y="1741132"/>
            <a:ext cx="7854864" cy="44261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66" y="1690688"/>
            <a:ext cx="7366348" cy="49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933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Уважаемые знатоки, люди каких профессий связаны с музыкой?»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5" t="6855" r="1614" b="10419"/>
          <a:stretch/>
        </p:blipFill>
        <p:spPr>
          <a:xfrm>
            <a:off x="2256772" y="1690688"/>
            <a:ext cx="7678455" cy="4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78"/>
            <a:ext cx="12192000" cy="67761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47751" cy="10937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«Скажите, пожалуйста, из каких материалов изготавливают музыкальные инструменты?»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535" t="18785" r="1051"/>
          <a:stretch/>
        </p:blipFill>
        <p:spPr>
          <a:xfrm>
            <a:off x="1662952" y="1458896"/>
            <a:ext cx="8521519" cy="52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1" y="0"/>
            <a:ext cx="12050299" cy="80281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«Уважаемые знатоки, назовите, пожалуйста, все цвета радуги?» 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4675" y="2015331"/>
            <a:ext cx="59626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933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«Наши маленькие знатоки, ответьте пожалуйста, с помощью наборов репродукции, которые я вам отправила, на какие жанры делятся картины?»</a:t>
            </a:r>
            <a:endParaRPr lang="ru-RU" sz="31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67403" y="3416474"/>
            <a:ext cx="3624918" cy="3043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00" t="12429" r="3764" b="9184"/>
          <a:stretch/>
        </p:blipFill>
        <p:spPr>
          <a:xfrm>
            <a:off x="3820104" y="1997902"/>
            <a:ext cx="4451584" cy="2837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75" y="2943618"/>
            <a:ext cx="3382026" cy="33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7866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3047"/>
            <a:ext cx="10515600" cy="130270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«Уважаемые знатоки, назовите, из каких материалов сделаны предметы на картине и какими видами росписи они расписаны?» 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616" y="1941535"/>
            <a:ext cx="10754184" cy="403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2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9330"/>
            <a:ext cx="12193057" cy="677934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12451" r="46701"/>
          <a:stretch/>
        </p:blipFill>
        <p:spPr>
          <a:xfrm>
            <a:off x="0" y="225425"/>
            <a:ext cx="2900363" cy="26844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41" t="27260" r="68356" b="17069"/>
          <a:stretch/>
        </p:blipFill>
        <p:spPr>
          <a:xfrm>
            <a:off x="9704957" y="225467"/>
            <a:ext cx="2179528" cy="3181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9657" t="5297" r="53564" b="3196"/>
          <a:stretch/>
        </p:blipFill>
        <p:spPr>
          <a:xfrm>
            <a:off x="9124232" y="3312091"/>
            <a:ext cx="2415205" cy="33799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4634" t="8356" r="28082" b="12328"/>
          <a:stretch/>
        </p:blipFill>
        <p:spPr>
          <a:xfrm>
            <a:off x="3888166" y="2887881"/>
            <a:ext cx="2630467" cy="39662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2018" t="451" r="16902" b="221"/>
          <a:stretch/>
        </p:blipFill>
        <p:spPr>
          <a:xfrm>
            <a:off x="6257176" y="225467"/>
            <a:ext cx="2913251" cy="40709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482" y="3275360"/>
            <a:ext cx="3250701" cy="32507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0623" y="152999"/>
            <a:ext cx="2592023" cy="25521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9644" y="4321284"/>
            <a:ext cx="2204777" cy="22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8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9330"/>
            <a:ext cx="12193057" cy="67793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926" y="114605"/>
            <a:ext cx="10596060" cy="109748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Уважаемые знатоки, разложите эти картинки по предметам рукотворного и природного мира и объясните ваш выбор». 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7731" y="1024199"/>
            <a:ext cx="7941501" cy="564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157</Words>
  <Application>Microsoft Office PowerPoint</Application>
  <PresentationFormat>Широкоэкранный</PresentationFormat>
  <Paragraphs>10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Сам пустой, голос густой, дробь отбивает, шагать помогает». </vt:lpstr>
      <vt:lpstr>Уважаемые знатоки, люди каких профессий связаны с музыкой?» </vt:lpstr>
      <vt:lpstr>«Скажите, пожалуйста, из каких материалов изготавливают музыкальные инструменты?»</vt:lpstr>
      <vt:lpstr>«Уважаемые знатоки, назовите, пожалуйста, все цвета радуги?» </vt:lpstr>
      <vt:lpstr>«Наши маленькие знатоки, ответьте пожалуйста, с помощью наборов репродукции, которые я вам отправила, на какие жанры делятся картины?»</vt:lpstr>
      <vt:lpstr>«Уважаемые знатоки, назовите, из каких материалов сделаны предметы на картине и какими видами росписи они расписаны?» </vt:lpstr>
      <vt:lpstr>Презентация PowerPoint</vt:lpstr>
      <vt:lpstr>Уважаемые знатоки, разложите эти картинки по предметам рукотворного и природного мира и объясните ваш выбор». </vt:lpstr>
      <vt:lpstr>«В черном ящике то, с помощью которого получают знания, их создают с помощью машин в типографии. И так что находится в ящике?» </vt:lpstr>
      <vt:lpstr>«Скажите, с какой целью человек придумал игры?»</vt:lpstr>
      <vt:lpstr>«Уважаемые знатоки, какие предметы изготавливает человек, чтобы украсить себя».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Моноблок</dc:creator>
  <cp:lastModifiedBy>Моноблок</cp:lastModifiedBy>
  <cp:revision>8</cp:revision>
  <dcterms:created xsi:type="dcterms:W3CDTF">2026-01-25T15:18:06Z</dcterms:created>
  <dcterms:modified xsi:type="dcterms:W3CDTF">2026-01-25T16:23:53Z</dcterms:modified>
</cp:coreProperties>
</file>