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5"/>
  </p:handoutMasterIdLst>
  <p:sldIdLst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95CE3A4-D699-4BC0-B6CF-029419CF2983}">
          <p14:sldIdLst>
            <p14:sldId id="257"/>
            <p14:sldId id="258"/>
          </p14:sldIdLst>
        </p14:section>
        <p14:section name="Раздел без заголовка" id="{3FBDD511-1549-46C6-95AE-5F6C93A771A0}">
          <p14:sldIdLst>
            <p14:sldId id="259"/>
            <p14:sldId id="260"/>
            <p14:sldId id="261"/>
            <p14:sldId id="263"/>
            <p14:sldId id="262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F88"/>
    <a:srgbClr val="2CA1A4"/>
    <a:srgbClr val="006600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98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42.jpeg"/><Relationship Id="rId5" Type="http://schemas.openxmlformats.org/officeDocument/2006/relationships/image" Target="../media/image4.png"/><Relationship Id="rId10" Type="http://schemas.openxmlformats.org/officeDocument/2006/relationships/image" Target="../media/image41.jpeg"/><Relationship Id="rId4" Type="http://schemas.openxmlformats.org/officeDocument/2006/relationships/image" Target="../media/image8.png"/><Relationship Id="rId9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6.png"/><Relationship Id="rId7" Type="http://schemas.openxmlformats.org/officeDocument/2006/relationships/image" Target="../media/image4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47.jpeg"/><Relationship Id="rId4" Type="http://schemas.openxmlformats.org/officeDocument/2006/relationships/image" Target="../media/image8.png"/><Relationship Id="rId9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6.png"/><Relationship Id="rId7" Type="http://schemas.openxmlformats.org/officeDocument/2006/relationships/image" Target="../media/image4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6.png"/><Relationship Id="rId7" Type="http://schemas.openxmlformats.org/officeDocument/2006/relationships/image" Target="../media/image4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53.jpeg"/><Relationship Id="rId5" Type="http://schemas.openxmlformats.org/officeDocument/2006/relationships/image" Target="../media/image4.png"/><Relationship Id="rId10" Type="http://schemas.openxmlformats.org/officeDocument/2006/relationships/image" Target="../media/image52.jpeg"/><Relationship Id="rId4" Type="http://schemas.openxmlformats.org/officeDocument/2006/relationships/image" Target="../media/image8.png"/><Relationship Id="rId9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6.png"/><Relationship Id="rId7" Type="http://schemas.openxmlformats.org/officeDocument/2006/relationships/image" Target="../media/image5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5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6.png"/><Relationship Id="rId7" Type="http://schemas.openxmlformats.org/officeDocument/2006/relationships/image" Target="../media/image5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6.png"/><Relationship Id="rId7" Type="http://schemas.openxmlformats.org/officeDocument/2006/relationships/image" Target="../media/image6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6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6857999"/>
          </a:xfrm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  <a:t>.</a:t>
            </a: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                                                        </a:t>
            </a:r>
            <a:b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01" y="3055361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4" y="1860697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41" y="425398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2" y="5850901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873" y="551794"/>
            <a:ext cx="1091156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Пышминского муниципального округа Свердловской области «Родинский детский сад»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«Эко-туристическая тропа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Автор: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Воспитатель  Иванова Н.С.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2026г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6857999"/>
          </a:xfrm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  <a:t>.</a:t>
            </a: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                                                        </a:t>
            </a:r>
            <a:b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01" y="3055361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4" y="1860697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41" y="425398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2" y="5850901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529" y="2178198"/>
            <a:ext cx="11325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8330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6857999"/>
          </a:xfrm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  <a:t>.</a:t>
            </a: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                                                        </a:t>
            </a:r>
            <a:b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01" y="3055361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4" y="1860697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41" y="425398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2" y="5850901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1026" name="Picture 2" descr="C:\Users\User\OneDrive\Рабочий стол\xEwBkzOxVW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4"/>
          <a:stretch/>
        </p:blipFill>
        <p:spPr bwMode="auto">
          <a:xfrm>
            <a:off x="288873" y="591320"/>
            <a:ext cx="2746427" cy="2225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OneDrive\Рабочий стол\проект\фото тропы\7g1ji0m46e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49536"/>
            <a:ext cx="2133601" cy="2384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OneDrive\Рабочий стол\ecq2FcsRNKQ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84" y="3224789"/>
            <a:ext cx="2165616" cy="2887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OneDrive\Рабочий стол\dt3HZ_EGlk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123" y="665973"/>
            <a:ext cx="2273978" cy="3031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User\OneDrive\Рабочий стол\fkbOxjxtLU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86" y="359443"/>
            <a:ext cx="2028257" cy="2695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User\OneDrive\Рабочий стол\R-qohZ7Wk1k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3431827"/>
            <a:ext cx="2141845" cy="2846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152879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879" y="2824680"/>
            <a:ext cx="10815120" cy="4033319"/>
          </a:xfrm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1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  <a:t>.</a:t>
            </a: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                                                        </a:t>
            </a:r>
            <a:b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01" y="3055361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4" y="1860697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41" y="425398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2" y="5850901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" y="425398"/>
            <a:ext cx="109663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благоприятных условий на территории детского сада по формированию экологической культуры воспитанников - совокупностей экологического сознания, экологических чувств и экологической деятельности, а  так же освоения ими начальных туристических навыков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" name="Picture 2" descr="C:\Users\User\OneDrive\Рабочий стол\L2yBy09kg6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66935"/>
            <a:ext cx="3546356" cy="2208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User\OneDrive\Рабочий стол\zkOt3O3Yki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61" y="2104734"/>
            <a:ext cx="4271202" cy="2125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Users\User\OneDrive\Рабочий стол\GOPAP2QEdn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9" y="4120177"/>
            <a:ext cx="3877112" cy="1950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C:\Users\User\OneDrive\Рабочий стол\iD-uTI4UH-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007" y="4120177"/>
            <a:ext cx="3499080" cy="2085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452449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6857999"/>
          </a:xfrm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  <a:t>.</a:t>
            </a: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                                                        </a:t>
            </a:r>
            <a:b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01" y="3055361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4" y="1860697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41" y="425398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2" y="5850901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7442" y="425398"/>
            <a:ext cx="8627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эко - туристической тропы «Солнышко»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05" name="Picture 57" descr="C:\Users\User\OneDrive\Рабочий стол\pz20IB-_Y3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79" y="1732484"/>
            <a:ext cx="5928259" cy="4248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06" name="Picture 58" descr="C:\Users\User\OneDrive\Рабочий стол\mT0oUx75ZK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320" y="3583882"/>
            <a:ext cx="3804663" cy="2134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348770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6857999"/>
          </a:xfrm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  <a:t>.</a:t>
            </a: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                                                        </a:t>
            </a:r>
            <a:b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01" y="3055361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4" y="1860697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41" y="425398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2" y="5850901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873" y="-63374"/>
            <a:ext cx="117388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лучик «Мы-туристы»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умения необходимые в туристическом походе (что взять с собой в поход, туристические снаряжения, умения пользоваться компасом)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OneDrive\Рабочий стол\L2yBy09kg6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2" y="1698996"/>
            <a:ext cx="3441155" cy="2142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OneDrive\Рабочий стол\UnYTFq9imm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851" y="1708108"/>
            <a:ext cx="2353505" cy="2447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ser\OneDrive\Рабочий стол\-Fc1OuXRZy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50" y="4225475"/>
            <a:ext cx="2915977" cy="2186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User\OneDrive\Рабочий стол\S0A9Z638O8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11" y="1962626"/>
            <a:ext cx="3187289" cy="1938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User\OneDrive\Рабочий стол\Tv1FSuEeR7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94" y="4225475"/>
            <a:ext cx="3045817" cy="2284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899700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6857999"/>
          </a:xfrm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  <a:t>.</a:t>
            </a: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                                                        </a:t>
            </a:r>
            <a:b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01" y="3055361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4" y="1860697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41" y="425398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2" y="5850901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873" y="551794"/>
            <a:ext cx="109115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лучик «Полоса препятствий»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формирование такие качества как: самостоятельность, организованность, отзывчивость, доброжелательность, выносливость и ловкость.</a:t>
            </a:r>
          </a:p>
          <a:p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OneDrive\Рабочий стол\zkOt3O3Yki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3" y="2093685"/>
            <a:ext cx="4755091" cy="2366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OneDrive\Рабочий стол\8AgDdaKtLo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00" y="1872160"/>
            <a:ext cx="2325932" cy="3091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User\OneDrive\Рабочий стол\f3dHOTUMIT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35" y="3214409"/>
            <a:ext cx="2846261" cy="2941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493400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6857999"/>
          </a:xfrm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  <a:t>.</a:t>
            </a: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                                                        </a:t>
            </a:r>
            <a:b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01" y="3055361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4" y="1860697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41" y="425398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2" y="5850901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873" y="551794"/>
            <a:ext cx="109115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лучик «Поляна волшебного леса»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станции-лучика показать разнообразие растений, учить распознавать части растений, исследовать форму, цвет, размер, запах листьев и цветков, проводить тактильные обследования, проводить сенсорное обследование их частей и семян, с биологическими и лечебными свойствами, правилами сбора этих растений. Так же есть возможность организовать игровую или изобразительную деятельность.</a:t>
            </a:r>
          </a:p>
          <a:p>
            <a:pPr algn="ctr"/>
            <a:endParaRPr lang="ru-RU" dirty="0"/>
          </a:p>
        </p:txBody>
      </p:sp>
      <p:pic>
        <p:nvPicPr>
          <p:cNvPr id="5122" name="Picture 2" descr="C:\Users\User\OneDrive\Рабочий стол\GOPAP2QEdn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85" y="3313765"/>
            <a:ext cx="4215057" cy="2120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User\OneDrive\Рабочий стол\fCtH6Em4nV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252" y="2909100"/>
            <a:ext cx="2831836" cy="1894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User\OneDrive\Рабочий стол\Id64vm7Yro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26" y="3730960"/>
            <a:ext cx="2729418" cy="2413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114773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6857999"/>
          </a:xfrm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  <a:t>.</a:t>
            </a: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                                                        </a:t>
            </a:r>
            <a:b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01" y="3055361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4" y="1860697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41" y="425398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2" y="5850901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873" y="551794"/>
            <a:ext cx="10911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лучик «Привал друзей»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дается представление о посиделках у костра с песнями и горячим чаем. О том, как интересно что-то обсудить в кругу у костра или услышать историю.</a:t>
            </a:r>
          </a:p>
        </p:txBody>
      </p:sp>
      <p:pic>
        <p:nvPicPr>
          <p:cNvPr id="6146" name="Picture 2" descr="C:\Users\User\OneDrive\Рабочий стол\iD-uTI4UH-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4" y="2286609"/>
            <a:ext cx="4314646" cy="2571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User\OneDrive\Рабочий стол\D0jHDIUvAL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91" y="2534162"/>
            <a:ext cx="2835452" cy="376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User\OneDrive\Рабочий стол\H3AGXUNthv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89" y="1860697"/>
            <a:ext cx="2575844" cy="3423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32401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6857999"/>
          </a:xfrm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br>
              <a:rPr lang="ru-RU" alt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  <a:t>.</a:t>
            </a: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                                                        </a:t>
            </a:r>
            <a:b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01" y="3055361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4" y="1860697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41" y="425398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2" y="5850901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873" y="551794"/>
            <a:ext cx="1091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User\OneDrive\Рабочий стол\4LleENYD9v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08"/>
          <a:stretch/>
        </p:blipFill>
        <p:spPr bwMode="auto">
          <a:xfrm>
            <a:off x="1897225" y="681427"/>
            <a:ext cx="8549647" cy="4500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127234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6E651B-F8A4-462D-AD53-A414493266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tf96391488</Template>
  <TotalTime>0</TotalTime>
  <Words>484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Segoe UI</vt:lpstr>
      <vt:lpstr>Segoe UI Light</vt:lpstr>
      <vt:lpstr>Times New Roman</vt:lpstr>
      <vt:lpstr>Тема1</vt:lpstr>
      <vt:lpstr>                .                                                                                                                            </vt:lpstr>
      <vt:lpstr>                .                                                                                                                            </vt:lpstr>
      <vt:lpstr>                           .                                                                                                                            </vt:lpstr>
      <vt:lpstr>                .                                                                                                                            </vt:lpstr>
      <vt:lpstr>                .                                                                                                                            </vt:lpstr>
      <vt:lpstr>                .                                                                                                                            </vt:lpstr>
      <vt:lpstr>                .                                                                                                                            </vt:lpstr>
      <vt:lpstr>                .                                                                                                                            </vt:lpstr>
      <vt:lpstr>                .                                                                                                                            </vt:lpstr>
      <vt:lpstr>                .                                                                                                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2017-12-11T13:41:02Z</dcterms:created>
  <dcterms:modified xsi:type="dcterms:W3CDTF">2026-04-14T20:34:43Z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