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86" r:id="rId3"/>
    <p:sldId id="276" r:id="rId4"/>
    <p:sldId id="268" r:id="rId5"/>
    <p:sldId id="274" r:id="rId6"/>
    <p:sldId id="278" r:id="rId7"/>
    <p:sldId id="287" r:id="rId8"/>
    <p:sldId id="288" r:id="rId9"/>
    <p:sldId id="289" r:id="rId10"/>
    <p:sldId id="291" r:id="rId11"/>
    <p:sldId id="292" r:id="rId12"/>
    <p:sldId id="284" r:id="rId13"/>
    <p:sldId id="28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BFD0F4B-00A4-4458-976F-9E4B79439B1D}">
          <p14:sldIdLst>
            <p14:sldId id="256"/>
            <p14:sldId id="286"/>
            <p14:sldId id="276"/>
            <p14:sldId id="268"/>
          </p14:sldIdLst>
        </p14:section>
        <p14:section name="Раздел без заголовка" id="{ACE460C6-EF8F-4735-A70A-E5F882AEB899}">
          <p14:sldIdLst>
            <p14:sldId id="274"/>
            <p14:sldId id="278"/>
            <p14:sldId id="287"/>
            <p14:sldId id="288"/>
            <p14:sldId id="289"/>
            <p14:sldId id="291"/>
            <p14:sldId id="292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7E2"/>
    <a:srgbClr val="93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4002B-880F-4251-92F5-DD6B02BC5CF3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2203-931D-46B4-B04E-6D5F692A45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8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2203-931D-46B4-B04E-6D5F692A456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69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0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5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2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8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6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E256-A41B-472E-9171-70999771BA6F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900EA-FFB4-4C82-92EF-64EF9E407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1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B8ACD-B14C-4B3F-921A-79C573407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63864"/>
            <a:ext cx="7261046" cy="86845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Стрежевой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«Росинка»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0CADF-4BB8-435B-A3BE-ACFE63E1A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" y="2189285"/>
            <a:ext cx="7130561" cy="1283677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«Формирование основ функциональной грамотности </a:t>
            </a:r>
            <a:r>
              <a:rPr lang="ru-RU" sz="2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дошкольников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контексте  ФОП ДО»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250" dirty="0"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9935C5-83A9-4773-9EBA-A0BACBC02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6" t="10270" r="12973" b="60773"/>
          <a:stretch/>
        </p:blipFill>
        <p:spPr>
          <a:xfrm>
            <a:off x="413238" y="141067"/>
            <a:ext cx="1231751" cy="1196957"/>
          </a:xfrm>
          <a:prstGeom prst="ellipse">
            <a:avLst/>
          </a:prstGeom>
          <a:ln w="28575">
            <a:solidFill>
              <a:sysClr val="window" lastClr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99444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93" y="2417886"/>
            <a:ext cx="5744307" cy="4308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422" y="5106154"/>
            <a:ext cx="401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старший воспитатель Трушкова О.М.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Креативное мышление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1" b="4871"/>
          <a:stretch/>
        </p:blipFill>
        <p:spPr>
          <a:xfrm>
            <a:off x="4861292" y="1113779"/>
            <a:ext cx="4159617" cy="26946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1" y="1113779"/>
            <a:ext cx="4362656" cy="2694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1" y="3911131"/>
            <a:ext cx="4362656" cy="2759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292" y="3911130"/>
            <a:ext cx="4131928" cy="27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Глобальные компетенции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5" y="1107830"/>
            <a:ext cx="4334608" cy="43346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932" y="3087565"/>
            <a:ext cx="5048068" cy="36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и приемы</a:t>
            </a:r>
            <a:endParaRPr lang="ru-RU" sz="27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7732" y="1239715"/>
            <a:ext cx="8484576" cy="493724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Проектная деятельность;</a:t>
            </a:r>
          </a:p>
          <a:p>
            <a:pPr algn="just">
              <a:lnSpc>
                <a:spcPct val="107000"/>
              </a:lnSpc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Исследовательская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деятельность;</a:t>
            </a:r>
          </a:p>
          <a:p>
            <a:pPr algn="just">
              <a:lnSpc>
                <a:spcPct val="107000"/>
              </a:lnSpc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Проблемное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обучение;</a:t>
            </a:r>
          </a:p>
          <a:p>
            <a:pPr algn="just">
              <a:lnSpc>
                <a:spcPct val="107000"/>
              </a:lnSpc>
            </a:pP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 методы;</a:t>
            </a:r>
          </a:p>
          <a:p>
            <a:pPr algn="just">
              <a:lnSpc>
                <a:spcPct val="107000"/>
              </a:lnSpc>
            </a:pP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ТРИЗ;</a:t>
            </a:r>
          </a:p>
          <a:p>
            <a:pPr algn="just">
              <a:lnSpc>
                <a:spcPct val="107000"/>
              </a:lnSpc>
            </a:pP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деятельность;</a:t>
            </a:r>
          </a:p>
          <a:p>
            <a:pPr algn="just">
              <a:lnSpc>
                <a:spcPct val="107000"/>
              </a:lnSpc>
            </a:pP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ситуаций</a:t>
            </a:r>
          </a:p>
          <a:p>
            <a:pPr algn="just">
              <a:lnSpc>
                <a:spcPct val="107000"/>
              </a:lnSpc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770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семьей </a:t>
            </a:r>
            <a:endParaRPr lang="ru-RU" sz="27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677008"/>
            <a:ext cx="9144000" cy="6110654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7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Мастер-классы;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Совместные проекты;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Онлайн-ресурсы;</a:t>
            </a:r>
            <a:endParaRPr lang="ru-RU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Домашние задания и совместные мероприятия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Функционально грамотный дошкольник 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8938" y="1213338"/>
            <a:ext cx="8216412" cy="3086099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Понимать и выполнять простые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инструкции;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знания в знакомых и новых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ситуациях;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Задавать вопросы и искать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ответы;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 решать простые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Адекватно взаимодействовать с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окружающими;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Проявлять любознательность и интерес к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познанию;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различные способы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коммуникации;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Анализировать и сравнивать предметы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явления;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Оценивать результаты своей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Проявлять инициативу и творчество.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8" y="237393"/>
            <a:ext cx="8831668" cy="6462346"/>
          </a:xfrm>
        </p:spPr>
      </p:pic>
    </p:spTree>
    <p:extLst>
      <p:ext uri="{BB962C8B-B14F-4D97-AF65-F5344CB8AC3E}">
        <p14:creationId xmlns:p14="http://schemas.microsoft.com/office/powerpoint/2010/main" val="25754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8937" y="659424"/>
            <a:ext cx="8642839" cy="5838092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познавательных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способностей;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самостоятельности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инициативности;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коммуникативных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навыков;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школе;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творческого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потенциала;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активной жизненной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позиции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РППС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7732" y="1239715"/>
            <a:ext cx="8484576" cy="493724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Насыщенной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Трансформируемой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Полифункциональной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Вариативной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Доступной; </a:t>
            </a:r>
          </a:p>
          <a:p>
            <a:pPr algn="just">
              <a:lnSpc>
                <a:spcPct val="107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Безопасной 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Читательская грамотность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2549" r="3038" b="11889"/>
          <a:stretch/>
        </p:blipFill>
        <p:spPr>
          <a:xfrm>
            <a:off x="5426505" y="1095970"/>
            <a:ext cx="3515272" cy="2702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92" t="19908" r="2369" b="17600"/>
          <a:stretch/>
        </p:blipFill>
        <p:spPr>
          <a:xfrm>
            <a:off x="5030851" y="3883382"/>
            <a:ext cx="3574224" cy="2770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1" y="3762025"/>
            <a:ext cx="4529689" cy="3013304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27584" r="6432" b="4418"/>
          <a:stretch/>
        </p:blipFill>
        <p:spPr>
          <a:xfrm>
            <a:off x="597878" y="1059471"/>
            <a:ext cx="4561005" cy="2654199"/>
          </a:xfrm>
        </p:spPr>
      </p:pic>
    </p:spTree>
    <p:extLst>
      <p:ext uri="{BB962C8B-B14F-4D97-AF65-F5344CB8AC3E}">
        <p14:creationId xmlns:p14="http://schemas.microsoft.com/office/powerpoint/2010/main" val="9314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Математическая грамотность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1" b="3311"/>
          <a:stretch/>
        </p:blipFill>
        <p:spPr>
          <a:xfrm>
            <a:off x="74266" y="1028699"/>
            <a:ext cx="3310759" cy="24618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181" y="3975899"/>
            <a:ext cx="2643523" cy="2586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6" y="3604845"/>
            <a:ext cx="3046348" cy="1995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/>
          <a:stretch/>
        </p:blipFill>
        <p:spPr>
          <a:xfrm>
            <a:off x="3474864" y="1157087"/>
            <a:ext cx="3705967" cy="2568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36" y="1934307"/>
            <a:ext cx="2334359" cy="31124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2595" r="2981" b="2960"/>
          <a:stretch/>
        </p:blipFill>
        <p:spPr>
          <a:xfrm>
            <a:off x="5681704" y="5081255"/>
            <a:ext cx="3250988" cy="17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Естественнонаучная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грамотность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45" b="7845"/>
          <a:stretch/>
        </p:blipFill>
        <p:spPr>
          <a:xfrm>
            <a:off x="4501661" y="817685"/>
            <a:ext cx="4416230" cy="30488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" y="1063870"/>
            <a:ext cx="4308231" cy="2802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2145" r="1080" b="3501"/>
          <a:stretch/>
        </p:blipFill>
        <p:spPr>
          <a:xfrm>
            <a:off x="5081954" y="3261947"/>
            <a:ext cx="3325983" cy="3534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" y="3752227"/>
            <a:ext cx="4308231" cy="30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E394-9D33-49BB-BE73-E105F2C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4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0561"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Финансовая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грамотность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11115"/>
            <a:ext cx="5978769" cy="5696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5" y="1011115"/>
            <a:ext cx="4404946" cy="569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1313</TotalTime>
  <Words>180</Words>
  <Application>Microsoft Office PowerPoint</Application>
  <PresentationFormat>Экран (4:3)</PresentationFormat>
  <Paragraphs>52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Тема Office</vt:lpstr>
      <vt:lpstr>Муниципальное дошкольное образовательное учреждение  «Детский сад Стрежевой»   Структурное подразделение «Росинка»</vt:lpstr>
      <vt:lpstr>Функционально грамотный дошкольник </vt:lpstr>
      <vt:lpstr>Презентация PowerPoint</vt:lpstr>
      <vt:lpstr>Презентация PowerPoint</vt:lpstr>
      <vt:lpstr>РППС</vt:lpstr>
      <vt:lpstr>Читательская грамотность</vt:lpstr>
      <vt:lpstr>Математическая грамотность</vt:lpstr>
      <vt:lpstr>Естественнонаучная грамотность</vt:lpstr>
      <vt:lpstr>Финансовая грамотность</vt:lpstr>
      <vt:lpstr>Креативное мышление</vt:lpstr>
      <vt:lpstr>Глобальные компетенции</vt:lpstr>
      <vt:lpstr>Методы и приемы</vt:lpstr>
      <vt:lpstr>Взаимодействие с семьей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Стрежевой»  Структурное подразделение «Росинка»</dc:title>
  <dc:creator>Family</dc:creator>
  <cp:lastModifiedBy>Rosinka2</cp:lastModifiedBy>
  <cp:revision>75</cp:revision>
  <dcterms:created xsi:type="dcterms:W3CDTF">2024-04-21T11:19:48Z</dcterms:created>
  <dcterms:modified xsi:type="dcterms:W3CDTF">2026-05-07T02:15:06Z</dcterms:modified>
</cp:coreProperties>
</file>