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0" r:id="rId4"/>
  </p:sldMasterIdLst>
  <p:notesMasterIdLst>
    <p:notesMasterId r:id="rId20"/>
  </p:notesMasterIdLst>
  <p:handoutMasterIdLst>
    <p:handoutMasterId r:id="rId21"/>
  </p:handoutMasterIdLst>
  <p:sldIdLst>
    <p:sldId id="339" r:id="rId5"/>
    <p:sldId id="304" r:id="rId6"/>
    <p:sldId id="341" r:id="rId7"/>
    <p:sldId id="307" r:id="rId8"/>
    <p:sldId id="326" r:id="rId9"/>
    <p:sldId id="319" r:id="rId10"/>
    <p:sldId id="330" r:id="rId11"/>
    <p:sldId id="336" r:id="rId12"/>
    <p:sldId id="337" r:id="rId13"/>
    <p:sldId id="338" r:id="rId14"/>
    <p:sldId id="321" r:id="rId15"/>
    <p:sldId id="333" r:id="rId16"/>
    <p:sldId id="334" r:id="rId17"/>
    <p:sldId id="335" r:id="rId18"/>
    <p:sldId id="328" r:id="rId19"/>
  </p:sldIdLst>
  <p:sldSz cx="9144000" cy="6858000" type="screen4x3"/>
  <p:notesSz cx="13716000" cy="2438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5184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5022" userDrawn="1">
          <p15:clr>
            <a:srgbClr val="A4A3A4"/>
          </p15:clr>
        </p15:guide>
        <p15:guide id="15" pos="1602" userDrawn="1">
          <p15:clr>
            <a:srgbClr val="A4A3A4"/>
          </p15:clr>
        </p15:guide>
        <p15:guide id="16" pos="2070" userDrawn="1">
          <p15:clr>
            <a:srgbClr val="A4A3A4"/>
          </p15:clr>
        </p15:guide>
        <p15:guide id="17" pos="2466" userDrawn="1">
          <p15:clr>
            <a:srgbClr val="A4A3A4"/>
          </p15:clr>
        </p15:guide>
        <p15:guide id="18" pos="3024" userDrawn="1">
          <p15:clr>
            <a:srgbClr val="A4A3A4"/>
          </p15:clr>
        </p15:guide>
        <p15:guide id="19" pos="3294" userDrawn="1">
          <p15:clr>
            <a:srgbClr val="A4A3A4"/>
          </p15:clr>
        </p15:guide>
        <p15:guide id="20" pos="3708" userDrawn="1">
          <p15:clr>
            <a:srgbClr val="A4A3A4"/>
          </p15:clr>
        </p15:guide>
        <p15:guide id="21" pos="4158" userDrawn="1">
          <p15:clr>
            <a:srgbClr val="A4A3A4"/>
          </p15:clr>
        </p15:guide>
        <p15:guide id="22" pos="4554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3942" userDrawn="1">
          <p15:clr>
            <a:srgbClr val="A4A3A4"/>
          </p15:clr>
        </p15:guide>
        <p15:guide id="26" pos="54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EF"/>
    <a:srgbClr val="FCFBF6"/>
    <a:srgbClr val="202C8F"/>
    <a:srgbClr val="FDFBF6"/>
    <a:srgbClr val="AAC4E9"/>
    <a:srgbClr val="F5CDCE"/>
    <a:srgbClr val="DF8C8C"/>
    <a:srgbClr val="D4D593"/>
    <a:srgbClr val="E6F0FE"/>
    <a:srgbClr val="CDB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2" autoAdjust="0"/>
    <p:restoredTop sz="93143" autoAdjust="0"/>
  </p:normalViewPr>
  <p:slideViewPr>
    <p:cSldViewPr snapToGrid="0" snapToObjects="1">
      <p:cViewPr>
        <p:scale>
          <a:sx n="100" d="100"/>
          <a:sy n="100" d="100"/>
        </p:scale>
        <p:origin x="-2088" y="-282"/>
      </p:cViewPr>
      <p:guideLst>
        <p:guide orient="horz" pos="2616"/>
        <p:guide orient="horz" pos="3264"/>
        <p:guide orient="horz"/>
        <p:guide orient="horz" pos="4008"/>
        <p:guide orient="horz" pos="2352"/>
        <p:guide orient="horz" pos="2448"/>
        <p:guide pos="5184"/>
        <p:guide pos="5022"/>
        <p:guide pos="1602"/>
        <p:guide pos="2070"/>
        <p:guide pos="2466"/>
        <p:guide pos="3024"/>
        <p:guide pos="3294"/>
        <p:guide pos="3708"/>
        <p:guide pos="4158"/>
        <p:guide pos="4554"/>
        <p:guide pos="3942"/>
        <p:guide pos="54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1" d="100"/>
          <a:sy n="31" d="100"/>
        </p:scale>
        <p:origin x="4386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3847EC-C899-45B5-8E57-B03BB3B2C5CB}" type="doc">
      <dgm:prSet loTypeId="urn:microsoft.com/office/officeart/2005/8/layout/arrow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17361E0-A2C3-453F-8EE8-10B8D6497656}">
      <dgm:prSet custT="1"/>
      <dgm:spPr/>
      <dgm:t>
        <a:bodyPr/>
        <a:lstStyle/>
        <a:p>
          <a:pPr indent="457200" algn="just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эффективной модели социализации младших школьников                 с расстройством аутистического спектра, находящихся на надомном обучении, путем выстраивания системы комплексного взаимодействия между учителем-дефектологом, другими специалистами ППМС-центра, ребенком, родителями (законными представителями), учителями школы.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31648E-8467-40B8-95E9-161E7C8EABC8}" type="parTrans" cxnId="{3C7471F0-DD39-42E5-AADD-446DE6DE7560}">
      <dgm:prSet/>
      <dgm:spPr/>
      <dgm:t>
        <a:bodyPr/>
        <a:lstStyle/>
        <a:p>
          <a:pPr indent="457200"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7BCEB5-CC82-4EEC-B593-A40C2FDB1E0B}" type="sibTrans" cxnId="{3C7471F0-DD39-42E5-AADD-446DE6DE7560}">
      <dgm:prSet/>
      <dgm:spPr/>
      <dgm:t>
        <a:bodyPr/>
        <a:lstStyle/>
        <a:p>
          <a:pPr indent="457200"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FF63F6-683C-4CE2-BDD9-40F6FB0007CD}">
      <dgm:prSet custT="1"/>
      <dgm:spPr/>
      <dgm:t>
        <a:bodyPr/>
        <a:lstStyle/>
        <a:p>
          <a:pPr indent="457200" algn="just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деятельности специалистов коммуникативной группы        в ППМС-центре со школьным обучением       и семейным воспитанием»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8B0EF1-06EB-4040-8074-0E3E8871984B}" type="parTrans" cxnId="{5B2A291C-7A4C-4BF5-802B-A7CF574272EF}">
      <dgm:prSet/>
      <dgm:spPr/>
      <dgm:t>
        <a:bodyPr/>
        <a:lstStyle/>
        <a:p>
          <a:pPr indent="457200"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00374D-B8A2-4387-BDEB-7B165BDE3B63}" type="sibTrans" cxnId="{5B2A291C-7A4C-4BF5-802B-A7CF574272EF}">
      <dgm:prSet/>
      <dgm:spPr/>
      <dgm:t>
        <a:bodyPr/>
        <a:lstStyle/>
        <a:p>
          <a:pPr indent="457200"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BD35A0-6BEA-41D0-AE0B-5D06FDAB7EA3}" type="pres">
      <dgm:prSet presAssocID="{623847EC-C899-45B5-8E57-B03BB3B2C5C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E9C8EC-D667-46B2-9646-B8650899447B}" type="pres">
      <dgm:prSet presAssocID="{717361E0-A2C3-453F-8EE8-10B8D6497656}" presName="upArrow" presStyleLbl="node1" presStyleIdx="0" presStyleCnt="2" custScaleX="74698" custLinFactNeighborX="-2184"/>
      <dgm:spPr/>
    </dgm:pt>
    <dgm:pt modelId="{7578A555-0A0A-4F3D-A335-E717667EAFFF}" type="pres">
      <dgm:prSet presAssocID="{717361E0-A2C3-453F-8EE8-10B8D6497656}" presName="upArrowText" presStyleLbl="revTx" presStyleIdx="0" presStyleCnt="2" custLinFactNeighborX="53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03A3F-9025-4EC6-B7DF-6A66A74F15FE}" type="pres">
      <dgm:prSet presAssocID="{75FF63F6-683C-4CE2-BDD9-40F6FB0007CD}" presName="downArrow" presStyleLbl="node1" presStyleIdx="1" presStyleCnt="2" custScaleX="74630" custLinFactNeighborX="-11946" custLinFactNeighborY="0"/>
      <dgm:spPr/>
    </dgm:pt>
    <dgm:pt modelId="{1AFA5A85-8971-496B-BC71-1910A5ACD11D}" type="pres">
      <dgm:prSet presAssocID="{75FF63F6-683C-4CE2-BDD9-40F6FB0007CD}" presName="downArrowText" presStyleLbl="revTx" presStyleIdx="1" presStyleCnt="2" custLinFactNeighborX="-5375" custLinFactNeighborY="-3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44A1B3-A798-459A-B9FC-69DB1D51499B}" type="presOf" srcId="{623847EC-C899-45B5-8E57-B03BB3B2C5CB}" destId="{81BD35A0-6BEA-41D0-AE0B-5D06FDAB7EA3}" srcOrd="0" destOrd="0" presId="urn:microsoft.com/office/officeart/2005/8/layout/arrow4"/>
    <dgm:cxn modelId="{1BB39D28-1EAB-4DAF-877F-E2E81CCAC06F}" type="presOf" srcId="{75FF63F6-683C-4CE2-BDD9-40F6FB0007CD}" destId="{1AFA5A85-8971-496B-BC71-1910A5ACD11D}" srcOrd="0" destOrd="0" presId="urn:microsoft.com/office/officeart/2005/8/layout/arrow4"/>
    <dgm:cxn modelId="{5B2A291C-7A4C-4BF5-802B-A7CF574272EF}" srcId="{623847EC-C899-45B5-8E57-B03BB3B2C5CB}" destId="{75FF63F6-683C-4CE2-BDD9-40F6FB0007CD}" srcOrd="1" destOrd="0" parTransId="{528B0EF1-06EB-4040-8074-0E3E8871984B}" sibTransId="{2F00374D-B8A2-4387-BDEB-7B165BDE3B63}"/>
    <dgm:cxn modelId="{E7D2E7D5-32DE-463D-A709-C5BB5D070AF6}" type="presOf" srcId="{717361E0-A2C3-453F-8EE8-10B8D6497656}" destId="{7578A555-0A0A-4F3D-A335-E717667EAFFF}" srcOrd="0" destOrd="0" presId="urn:microsoft.com/office/officeart/2005/8/layout/arrow4"/>
    <dgm:cxn modelId="{3C7471F0-DD39-42E5-AADD-446DE6DE7560}" srcId="{623847EC-C899-45B5-8E57-B03BB3B2C5CB}" destId="{717361E0-A2C3-453F-8EE8-10B8D6497656}" srcOrd="0" destOrd="0" parTransId="{7F31648E-8467-40B8-95E9-161E7C8EABC8}" sibTransId="{CD7BCEB5-CC82-4EEC-B593-A40C2FDB1E0B}"/>
    <dgm:cxn modelId="{7EB39FDD-FC3B-4D51-AFB9-24E8E7596C52}" type="presParOf" srcId="{81BD35A0-6BEA-41D0-AE0B-5D06FDAB7EA3}" destId="{67E9C8EC-D667-46B2-9646-B8650899447B}" srcOrd="0" destOrd="0" presId="urn:microsoft.com/office/officeart/2005/8/layout/arrow4"/>
    <dgm:cxn modelId="{B9D0BA8C-0B20-4B65-B737-B34F1D5404F4}" type="presParOf" srcId="{81BD35A0-6BEA-41D0-AE0B-5D06FDAB7EA3}" destId="{7578A555-0A0A-4F3D-A335-E717667EAFFF}" srcOrd="1" destOrd="0" presId="urn:microsoft.com/office/officeart/2005/8/layout/arrow4"/>
    <dgm:cxn modelId="{9F86992E-71F7-48C3-AC5D-E2CF26DE8310}" type="presParOf" srcId="{81BD35A0-6BEA-41D0-AE0B-5D06FDAB7EA3}" destId="{03203A3F-9025-4EC6-B7DF-6A66A74F15FE}" srcOrd="2" destOrd="0" presId="urn:microsoft.com/office/officeart/2005/8/layout/arrow4"/>
    <dgm:cxn modelId="{C2FCA309-2961-45CC-9B46-E1F71AE5CD8E}" type="presParOf" srcId="{81BD35A0-6BEA-41D0-AE0B-5D06FDAB7EA3}" destId="{1AFA5A85-8971-496B-BC71-1910A5ACD11D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8A05F6-5440-4A95-9C41-FD1FF3B2B167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5278D57-30C2-4706-BA37-1D2465E6710B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УЧИТЕЛЕЙ 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2751F0-896F-4CD5-80F9-A2A241E3DB03}" type="parTrans" cxnId="{CF6D96FC-2CD6-40C7-8211-91DA97A9C6D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890D7D-7061-47C8-AF15-7F53322384A6}" type="sibTrans" cxnId="{CF6D96FC-2CD6-40C7-8211-91DA97A9C6D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357954-F720-4249-AEF0-3FB79CB4C2B2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Углубление знаний о специфике работы с детьми с РАС;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0FDAB-E698-4EAE-89D9-5E4CCEE124EA}" type="parTrans" cxnId="{ADC27098-A9CC-48C9-BFB8-E07E96362CEB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6208CD-C2CC-47BC-8A94-6CF50C9C9F13}" type="sibTrans" cxnId="{ADC27098-A9CC-48C9-BFB8-E07E96362CE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6F483E-D5F7-47C9-B6D4-46A2DB91A2EA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Понимание сенсорных, коммуникативных                        и поведенческих особенностей ребенка с РАС;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D83706-25AB-4C8E-B609-B0E9FD5AB5AA}" type="parTrans" cxnId="{D8A5D4F4-2A3F-4FAB-962D-BADF90FD41B5}">
      <dgm:prSet/>
      <dgm:spPr/>
      <dgm:t>
        <a:bodyPr/>
        <a:lstStyle/>
        <a:p>
          <a:endParaRPr lang="ru-RU"/>
        </a:p>
      </dgm:t>
    </dgm:pt>
    <dgm:pt modelId="{D7AC18F8-DE24-4531-872B-C2632EAC13CC}" type="sibTrans" cxnId="{D8A5D4F4-2A3F-4FAB-962D-BADF90FD41B5}">
      <dgm:prSet/>
      <dgm:spPr/>
      <dgm:t>
        <a:bodyPr/>
        <a:lstStyle/>
        <a:p>
          <a:endParaRPr lang="ru-RU"/>
        </a:p>
      </dgm:t>
    </dgm:pt>
    <dgm:pt modelId="{36AFEC12-6A13-4D89-B6E6-E03EC583C991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Овладение методами учебного материала и использование визуальной опоры и системы поощрений;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DD0D5F-3454-4222-837C-9C0412CCC259}" type="parTrans" cxnId="{0D9EE1CE-7247-4FA6-91C8-9732FBEC565A}">
      <dgm:prSet/>
      <dgm:spPr/>
      <dgm:t>
        <a:bodyPr/>
        <a:lstStyle/>
        <a:p>
          <a:endParaRPr lang="ru-RU"/>
        </a:p>
      </dgm:t>
    </dgm:pt>
    <dgm:pt modelId="{976AC45F-AE6A-4018-A2D1-F550067A38A8}" type="sibTrans" cxnId="{0D9EE1CE-7247-4FA6-91C8-9732FBEC565A}">
      <dgm:prSet/>
      <dgm:spPr/>
      <dgm:t>
        <a:bodyPr/>
        <a:lstStyle/>
        <a:p>
          <a:endParaRPr lang="ru-RU"/>
        </a:p>
      </dgm:t>
    </dgm:pt>
    <dgm:pt modelId="{7B9DBEA5-05DD-4906-804E-D25EFFDA915C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Выстраивание эффективного взаимодействия с ребенком      на уроках;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E020A-4F05-4536-BD80-9A5AE25655BC}" type="parTrans" cxnId="{ECD7B797-012D-439C-A3CD-7F16BFF0ABDA}">
      <dgm:prSet/>
      <dgm:spPr/>
      <dgm:t>
        <a:bodyPr/>
        <a:lstStyle/>
        <a:p>
          <a:endParaRPr lang="ru-RU"/>
        </a:p>
      </dgm:t>
    </dgm:pt>
    <dgm:pt modelId="{E4261AD3-B2E5-4B20-A8D8-3AF59F691EFC}" type="sibTrans" cxnId="{ECD7B797-012D-439C-A3CD-7F16BFF0ABDA}">
      <dgm:prSet/>
      <dgm:spPr/>
      <dgm:t>
        <a:bodyPr/>
        <a:lstStyle/>
        <a:p>
          <a:endParaRPr lang="ru-RU"/>
        </a:p>
      </dgm:t>
    </dgm:pt>
    <dgm:pt modelId="{4FF6E64A-15FC-4F28-92DD-9F6E72816AA1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преемственности между коррекционно-развивающей работой в ППМС-центре и школьным обучением.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6E7CAB-823F-43AA-A1B2-E3A16FA47245}" type="parTrans" cxnId="{38A26CFC-F8B3-47A4-B950-FA02119F61E7}">
      <dgm:prSet/>
      <dgm:spPr/>
      <dgm:t>
        <a:bodyPr/>
        <a:lstStyle/>
        <a:p>
          <a:endParaRPr lang="ru-RU"/>
        </a:p>
      </dgm:t>
    </dgm:pt>
    <dgm:pt modelId="{DB52DE6A-AE48-4A39-BEC2-70A8F2653751}" type="sibTrans" cxnId="{38A26CFC-F8B3-47A4-B950-FA02119F61E7}">
      <dgm:prSet/>
      <dgm:spPr/>
      <dgm:t>
        <a:bodyPr/>
        <a:lstStyle/>
        <a:p>
          <a:endParaRPr lang="ru-RU"/>
        </a:p>
      </dgm:t>
    </dgm:pt>
    <dgm:pt modelId="{CF4E2301-A423-4970-9BF1-50511B72FD47}" type="pres">
      <dgm:prSet presAssocID="{4E8A05F6-5440-4A95-9C41-FD1FF3B2B16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43B2855-D168-46AE-935F-B0140062682E}" type="pres">
      <dgm:prSet presAssocID="{95278D57-30C2-4706-BA37-1D2465E6710B}" presName="Accent1" presStyleCnt="0"/>
      <dgm:spPr/>
    </dgm:pt>
    <dgm:pt modelId="{356C65EB-776E-4742-BCBB-77DB62EA22D3}" type="pres">
      <dgm:prSet presAssocID="{95278D57-30C2-4706-BA37-1D2465E6710B}" presName="Accent" presStyleLbl="node1" presStyleIdx="0" presStyleCnt="1"/>
      <dgm:spPr/>
    </dgm:pt>
    <dgm:pt modelId="{7A15546B-9BE8-434E-9A3A-00F35B49DD41}" type="pres">
      <dgm:prSet presAssocID="{95278D57-30C2-4706-BA37-1D2465E6710B}" presName="Child1" presStyleLbl="revTx" presStyleIdx="0" presStyleCnt="2" custScaleY="2577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A2D48-DDA1-4D17-87D3-41F3DA38AB82}" type="pres">
      <dgm:prSet presAssocID="{95278D57-30C2-4706-BA37-1D2465E6710B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D27CCE-8F4E-40D5-B4E3-6EC151C046D5}" type="presOf" srcId="{4FF6E64A-15FC-4F28-92DD-9F6E72816AA1}" destId="{7A15546B-9BE8-434E-9A3A-00F35B49DD41}" srcOrd="0" destOrd="4" presId="urn:microsoft.com/office/officeart/2009/layout/CircleArrowProcess"/>
    <dgm:cxn modelId="{3AC93C2A-B9FB-427B-82C3-B6729D1D43DC}" type="presOf" srcId="{BD6F483E-D5F7-47C9-B6D4-46A2DB91A2EA}" destId="{7A15546B-9BE8-434E-9A3A-00F35B49DD41}" srcOrd="0" destOrd="1" presId="urn:microsoft.com/office/officeart/2009/layout/CircleArrowProcess"/>
    <dgm:cxn modelId="{ECD7B797-012D-439C-A3CD-7F16BFF0ABDA}" srcId="{95278D57-30C2-4706-BA37-1D2465E6710B}" destId="{7B9DBEA5-05DD-4906-804E-D25EFFDA915C}" srcOrd="3" destOrd="0" parTransId="{F48E020A-4F05-4536-BD80-9A5AE25655BC}" sibTransId="{E4261AD3-B2E5-4B20-A8D8-3AF59F691EFC}"/>
    <dgm:cxn modelId="{ADC27098-A9CC-48C9-BFB8-E07E96362CEB}" srcId="{95278D57-30C2-4706-BA37-1D2465E6710B}" destId="{71357954-F720-4249-AEF0-3FB79CB4C2B2}" srcOrd="0" destOrd="0" parTransId="{8B10FDAB-E698-4EAE-89D9-5E4CCEE124EA}" sibTransId="{C96208CD-C2CC-47BC-8A94-6CF50C9C9F13}"/>
    <dgm:cxn modelId="{F6AA3958-4249-4D1E-95CE-229AF617094A}" type="presOf" srcId="{4E8A05F6-5440-4A95-9C41-FD1FF3B2B167}" destId="{CF4E2301-A423-4970-9BF1-50511B72FD47}" srcOrd="0" destOrd="0" presId="urn:microsoft.com/office/officeart/2009/layout/CircleArrowProcess"/>
    <dgm:cxn modelId="{38A26CFC-F8B3-47A4-B950-FA02119F61E7}" srcId="{95278D57-30C2-4706-BA37-1D2465E6710B}" destId="{4FF6E64A-15FC-4F28-92DD-9F6E72816AA1}" srcOrd="4" destOrd="0" parTransId="{F96E7CAB-823F-43AA-A1B2-E3A16FA47245}" sibTransId="{DB52DE6A-AE48-4A39-BEC2-70A8F2653751}"/>
    <dgm:cxn modelId="{CF6D96FC-2CD6-40C7-8211-91DA97A9C6DC}" srcId="{4E8A05F6-5440-4A95-9C41-FD1FF3B2B167}" destId="{95278D57-30C2-4706-BA37-1D2465E6710B}" srcOrd="0" destOrd="0" parTransId="{CD2751F0-896F-4CD5-80F9-A2A241E3DB03}" sibTransId="{DD890D7D-7061-47C8-AF15-7F53322384A6}"/>
    <dgm:cxn modelId="{0D9EE1CE-7247-4FA6-91C8-9732FBEC565A}" srcId="{95278D57-30C2-4706-BA37-1D2465E6710B}" destId="{36AFEC12-6A13-4D89-B6E6-E03EC583C991}" srcOrd="2" destOrd="0" parTransId="{66DD0D5F-3454-4222-837C-9C0412CCC259}" sibTransId="{976AC45F-AE6A-4018-A2D1-F550067A38A8}"/>
    <dgm:cxn modelId="{A0FE4D67-3634-4D9A-BD28-5190900F46B8}" type="presOf" srcId="{36AFEC12-6A13-4D89-B6E6-E03EC583C991}" destId="{7A15546B-9BE8-434E-9A3A-00F35B49DD41}" srcOrd="0" destOrd="2" presId="urn:microsoft.com/office/officeart/2009/layout/CircleArrowProcess"/>
    <dgm:cxn modelId="{D6789367-5E33-4E06-9949-AC653D37ABAD}" type="presOf" srcId="{71357954-F720-4249-AEF0-3FB79CB4C2B2}" destId="{7A15546B-9BE8-434E-9A3A-00F35B49DD41}" srcOrd="0" destOrd="0" presId="urn:microsoft.com/office/officeart/2009/layout/CircleArrowProcess"/>
    <dgm:cxn modelId="{D8A5D4F4-2A3F-4FAB-962D-BADF90FD41B5}" srcId="{95278D57-30C2-4706-BA37-1D2465E6710B}" destId="{BD6F483E-D5F7-47C9-B6D4-46A2DB91A2EA}" srcOrd="1" destOrd="0" parTransId="{0FD83706-25AB-4C8E-B609-B0E9FD5AB5AA}" sibTransId="{D7AC18F8-DE24-4531-872B-C2632EAC13CC}"/>
    <dgm:cxn modelId="{3E0AD596-AF52-481F-9161-71E12A8F65FC}" type="presOf" srcId="{95278D57-30C2-4706-BA37-1D2465E6710B}" destId="{590A2D48-DDA1-4D17-87D3-41F3DA38AB82}" srcOrd="0" destOrd="0" presId="urn:microsoft.com/office/officeart/2009/layout/CircleArrowProcess"/>
    <dgm:cxn modelId="{E26BA6F9-D543-4D29-9896-CCAA884E4A59}" type="presOf" srcId="{7B9DBEA5-05DD-4906-804E-D25EFFDA915C}" destId="{7A15546B-9BE8-434E-9A3A-00F35B49DD41}" srcOrd="0" destOrd="3" presId="urn:microsoft.com/office/officeart/2009/layout/CircleArrowProcess"/>
    <dgm:cxn modelId="{39183EA4-BBE6-4D6C-8209-7DEA0182FFB6}" type="presParOf" srcId="{CF4E2301-A423-4970-9BF1-50511B72FD47}" destId="{D43B2855-D168-46AE-935F-B0140062682E}" srcOrd="0" destOrd="0" presId="urn:microsoft.com/office/officeart/2009/layout/CircleArrowProcess"/>
    <dgm:cxn modelId="{3A52E545-0C34-476D-8C44-3467F38592B9}" type="presParOf" srcId="{D43B2855-D168-46AE-935F-B0140062682E}" destId="{356C65EB-776E-4742-BCBB-77DB62EA22D3}" srcOrd="0" destOrd="0" presId="urn:microsoft.com/office/officeart/2009/layout/CircleArrowProcess"/>
    <dgm:cxn modelId="{FD3445FD-163F-4C3A-88C6-8E6386DD88EC}" type="presParOf" srcId="{CF4E2301-A423-4970-9BF1-50511B72FD47}" destId="{7A15546B-9BE8-434E-9A3A-00F35B49DD41}" srcOrd="1" destOrd="0" presId="urn:microsoft.com/office/officeart/2009/layout/CircleArrowProcess"/>
    <dgm:cxn modelId="{F26FB744-C05D-4D33-B6E6-6C4FCBDA16F1}" type="presParOf" srcId="{CF4E2301-A423-4970-9BF1-50511B72FD47}" destId="{590A2D48-DDA1-4D17-87D3-41F3DA38AB82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C9CEE4-AB8E-4331-BD6B-1AC98A12D23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DF52045-40B8-42AB-9CFB-0991736BF4E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Обобщение и внедрение результатов проекта в форме докладов и сообщений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мероприятиях различного уровня.  (региональных, всероссийских)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6B44D9-40B1-44BF-B8FB-B91AFCA9F5AA}" type="parTrans" cxnId="{E2ADF227-FA4C-40FC-BB12-CB0A6C77A7E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0E65FA-9DCC-4564-A3D3-1B62D53DFA59}" type="sibTrans" cxnId="{E2ADF227-FA4C-40FC-BB12-CB0A6C77A7E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BF3E83-8D69-4AD0-BFAF-2E1EB656EC0C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Модель комплексного взаимодействия «ППМС-центр – дом – школа» может быть внедрена в других образовательных организациях, работающих с детьми с РАС.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6D48B1-4380-4EEA-911B-A92D2E1731E3}" type="parTrans" cxnId="{A1B3E612-B5F2-4680-8268-09E97CBD1AD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C4CD54-126E-412A-A98F-42042B4D1778}" type="sibTrans" cxnId="{A1B3E612-B5F2-4680-8268-09E97CBD1AD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4A73C8-B185-443D-B3C4-4F6503878F6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методического пакета материалов, включающего рекомендации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обучению и воспитанию детей с РАС для специалистов, родителей и учителей.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4E9024-91C5-41D9-A9A3-470383626347}" type="parTrans" cxnId="{D26E1718-0A74-454F-A7BA-79AD39782BE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EE3CC-73EC-4667-A14D-0CF5E00C17FC}" type="sibTrans" cxnId="{D26E1718-0A74-454F-A7BA-79AD39782BE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001DD3-E0CF-4CE9-B522-B1326260B19E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количества детей, охваченных проектом, за счет расширения численности детей коммуникативной группы или открытия дополнительных групп.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B35815-1E2E-4B54-B83B-222D923918A4}" type="parTrans" cxnId="{9E3C88F6-405B-401B-BA49-5DCEF8C0B80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DEAD55-AD84-4D09-8AEB-0446378096C5}" type="sibTrans" cxnId="{9E3C88F6-405B-401B-BA49-5DCEF8C0B80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CD8DC5-A582-46CA-95C7-8E74FCC165D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большего числа волонтеров и социальных партнеров к работе с детьми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РАС.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E6F2FA-D41A-4F53-B1C9-02F6DB7545E4}" type="parTrans" cxnId="{678E9E1B-5112-4FA7-BACE-FA2FDE1E809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0E848-D552-401D-816E-A4BD97597433}" type="sibTrans" cxnId="{678E9E1B-5112-4FA7-BACE-FA2FDE1E809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96B350-FC3E-4021-A443-F6E3ECA44B7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дополнительных краткосрочных проектов и программ для родителей, направленных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развитие коммуникативных навыков, социального поведения, речевых навыков, сенсорной интеграции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социально-бытовой ориентировки детей с РАС.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614324-0F98-441A-99BF-CE62BF9095EF}" type="parTrans" cxnId="{055F439B-843E-46DB-8D4C-1ECF04B565E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95396B-FC01-4AC6-A374-E691590E5125}" type="sibTrans" cxnId="{055F439B-843E-46DB-8D4C-1ECF04B565E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F3E1DF-5B86-4B32-B6F1-EC37C04C25B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Объединение усилий всех участников проекта в дальнейшую социализацию детей с РАС путем поэтапного включения их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совместную деятельность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 сверстниками в рамках внеурочных мероприятий, проводимых в школах.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E05700-5029-420A-AB97-5256D4C7A87C}" type="parTrans" cxnId="{2572A0F2-CB75-44C5-8C68-0CBC6B5F49A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E622DB-3F77-403C-AD88-57E9E4ADBD63}" type="sibTrans" cxnId="{2572A0F2-CB75-44C5-8C68-0CBC6B5F49A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6E6C8C-158F-4315-BE0D-62EB22B36176}" type="pres">
      <dgm:prSet presAssocID="{B6C9CEE4-AB8E-4331-BD6B-1AC98A12D2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2E2E58-859E-4C38-BDF7-500D001A32F6}" type="pres">
      <dgm:prSet presAssocID="{4DF52045-40B8-42AB-9CFB-0991736BF4E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E3274-D89F-4CEC-89D1-4283CF33A0FD}" type="pres">
      <dgm:prSet presAssocID="{DF0E65FA-9DCC-4564-A3D3-1B62D53DFA59}" presName="sibTrans" presStyleCnt="0"/>
      <dgm:spPr/>
    </dgm:pt>
    <dgm:pt modelId="{CEFC1AB1-F492-4AE7-92CA-A977E63994E2}" type="pres">
      <dgm:prSet presAssocID="{49BF3E83-8D69-4AD0-BFAF-2E1EB656EC0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3C28D-586C-49C3-9EE6-0DFF65E3697A}" type="pres">
      <dgm:prSet presAssocID="{B2C4CD54-126E-412A-A98F-42042B4D1778}" presName="sibTrans" presStyleCnt="0"/>
      <dgm:spPr/>
    </dgm:pt>
    <dgm:pt modelId="{A8A3F857-D581-4081-9D7C-C9B731D6758A}" type="pres">
      <dgm:prSet presAssocID="{EC4A73C8-B185-443D-B3C4-4F6503878F6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72830-744F-4083-968F-1983927CAE65}" type="pres">
      <dgm:prSet presAssocID="{E64EE3CC-73EC-4667-A14D-0CF5E00C17FC}" presName="sibTrans" presStyleCnt="0"/>
      <dgm:spPr/>
    </dgm:pt>
    <dgm:pt modelId="{5963030D-77B9-4303-853C-4FA7DFF4E906}" type="pres">
      <dgm:prSet presAssocID="{87001DD3-E0CF-4CE9-B522-B1326260B19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227C5-368E-4FBE-A68E-37CB678D2A1E}" type="pres">
      <dgm:prSet presAssocID="{F7DEAD55-AD84-4D09-8AEB-0446378096C5}" presName="sibTrans" presStyleCnt="0"/>
      <dgm:spPr/>
    </dgm:pt>
    <dgm:pt modelId="{65BF584D-1FA2-4841-B3E8-31128F7B9186}" type="pres">
      <dgm:prSet presAssocID="{4FCD8DC5-A582-46CA-95C7-8E74FCC165D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A190E-E54D-454B-8B1D-7267A1A6A68A}" type="pres">
      <dgm:prSet presAssocID="{15B0E848-D552-401D-816E-A4BD97597433}" presName="sibTrans" presStyleCnt="0"/>
      <dgm:spPr/>
    </dgm:pt>
    <dgm:pt modelId="{9927617E-2131-4899-98AC-291349107B95}" type="pres">
      <dgm:prSet presAssocID="{3E96B350-FC3E-4021-A443-F6E3ECA44B77}" presName="node" presStyleLbl="node1" presStyleIdx="5" presStyleCnt="7" custScaleX="120661" custScaleY="119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1EEAB0-889D-4CAC-BA95-D38F0CCA5A6C}" type="pres">
      <dgm:prSet presAssocID="{C295396B-FC01-4AC6-A374-E691590E5125}" presName="sibTrans" presStyleCnt="0"/>
      <dgm:spPr/>
    </dgm:pt>
    <dgm:pt modelId="{DE29A6E5-259A-4570-BF01-DD032E1CBE69}" type="pres">
      <dgm:prSet presAssocID="{F9F3E1DF-5B86-4B32-B6F1-EC37C04C25B3}" presName="node" presStyleLbl="node1" presStyleIdx="6" presStyleCnt="7" custScaleX="109251" custScaleY="115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C62474-C1EA-4311-995A-878B82F21961}" type="presOf" srcId="{B6C9CEE4-AB8E-4331-BD6B-1AC98A12D231}" destId="{156E6C8C-158F-4315-BE0D-62EB22B36176}" srcOrd="0" destOrd="0" presId="urn:microsoft.com/office/officeart/2005/8/layout/default"/>
    <dgm:cxn modelId="{9E3C88F6-405B-401B-BA49-5DCEF8C0B806}" srcId="{B6C9CEE4-AB8E-4331-BD6B-1AC98A12D231}" destId="{87001DD3-E0CF-4CE9-B522-B1326260B19E}" srcOrd="3" destOrd="0" parTransId="{F7B35815-1E2E-4B54-B83B-222D923918A4}" sibTransId="{F7DEAD55-AD84-4D09-8AEB-0446378096C5}"/>
    <dgm:cxn modelId="{73DC4E98-31EB-4FA0-B04A-946D28E3B08F}" type="presOf" srcId="{4DF52045-40B8-42AB-9CFB-0991736BF4EF}" destId="{252E2E58-859E-4C38-BDF7-500D001A32F6}" srcOrd="0" destOrd="0" presId="urn:microsoft.com/office/officeart/2005/8/layout/default"/>
    <dgm:cxn modelId="{D26E1718-0A74-454F-A7BA-79AD39782BE4}" srcId="{B6C9CEE4-AB8E-4331-BD6B-1AC98A12D231}" destId="{EC4A73C8-B185-443D-B3C4-4F6503878F64}" srcOrd="2" destOrd="0" parTransId="{E74E9024-91C5-41D9-A9A3-470383626347}" sibTransId="{E64EE3CC-73EC-4667-A14D-0CF5E00C17FC}"/>
    <dgm:cxn modelId="{A1B3E612-B5F2-4680-8268-09E97CBD1AD6}" srcId="{B6C9CEE4-AB8E-4331-BD6B-1AC98A12D231}" destId="{49BF3E83-8D69-4AD0-BFAF-2E1EB656EC0C}" srcOrd="1" destOrd="0" parTransId="{C96D48B1-4380-4EEA-911B-A92D2E1731E3}" sibTransId="{B2C4CD54-126E-412A-A98F-42042B4D1778}"/>
    <dgm:cxn modelId="{F7A4081A-8AAC-488A-803F-6247888FA89F}" type="presOf" srcId="{EC4A73C8-B185-443D-B3C4-4F6503878F64}" destId="{A8A3F857-D581-4081-9D7C-C9B731D6758A}" srcOrd="0" destOrd="0" presId="urn:microsoft.com/office/officeart/2005/8/layout/default"/>
    <dgm:cxn modelId="{E2ADF227-FA4C-40FC-BB12-CB0A6C77A7E1}" srcId="{B6C9CEE4-AB8E-4331-BD6B-1AC98A12D231}" destId="{4DF52045-40B8-42AB-9CFB-0991736BF4EF}" srcOrd="0" destOrd="0" parTransId="{1E6B44D9-40B1-44BF-B8FB-B91AFCA9F5AA}" sibTransId="{DF0E65FA-9DCC-4564-A3D3-1B62D53DFA59}"/>
    <dgm:cxn modelId="{17E43C8D-ECC8-4CC8-88D9-A0DA5AF1258C}" type="presOf" srcId="{87001DD3-E0CF-4CE9-B522-B1326260B19E}" destId="{5963030D-77B9-4303-853C-4FA7DFF4E906}" srcOrd="0" destOrd="0" presId="urn:microsoft.com/office/officeart/2005/8/layout/default"/>
    <dgm:cxn modelId="{6A7D0230-12C1-4FD9-A1D1-024192B34F9C}" type="presOf" srcId="{F9F3E1DF-5B86-4B32-B6F1-EC37C04C25B3}" destId="{DE29A6E5-259A-4570-BF01-DD032E1CBE69}" srcOrd="0" destOrd="0" presId="urn:microsoft.com/office/officeart/2005/8/layout/default"/>
    <dgm:cxn modelId="{2572A0F2-CB75-44C5-8C68-0CBC6B5F49AE}" srcId="{B6C9CEE4-AB8E-4331-BD6B-1AC98A12D231}" destId="{F9F3E1DF-5B86-4B32-B6F1-EC37C04C25B3}" srcOrd="6" destOrd="0" parTransId="{BCE05700-5029-420A-AB97-5256D4C7A87C}" sibTransId="{67E622DB-3F77-403C-AD88-57E9E4ADBD63}"/>
    <dgm:cxn modelId="{CFAF3AB0-B24C-47E4-95C1-23DA5162DA42}" type="presOf" srcId="{4FCD8DC5-A582-46CA-95C7-8E74FCC165DE}" destId="{65BF584D-1FA2-4841-B3E8-31128F7B9186}" srcOrd="0" destOrd="0" presId="urn:microsoft.com/office/officeart/2005/8/layout/default"/>
    <dgm:cxn modelId="{C2D4DE96-3D55-438B-A64A-E987B4CCD2F5}" type="presOf" srcId="{3E96B350-FC3E-4021-A443-F6E3ECA44B77}" destId="{9927617E-2131-4899-98AC-291349107B95}" srcOrd="0" destOrd="0" presId="urn:microsoft.com/office/officeart/2005/8/layout/default"/>
    <dgm:cxn modelId="{F60821D3-6C19-4467-96C2-5325DB3D5A87}" type="presOf" srcId="{49BF3E83-8D69-4AD0-BFAF-2E1EB656EC0C}" destId="{CEFC1AB1-F492-4AE7-92CA-A977E63994E2}" srcOrd="0" destOrd="0" presId="urn:microsoft.com/office/officeart/2005/8/layout/default"/>
    <dgm:cxn modelId="{055F439B-843E-46DB-8D4C-1ECF04B565E3}" srcId="{B6C9CEE4-AB8E-4331-BD6B-1AC98A12D231}" destId="{3E96B350-FC3E-4021-A443-F6E3ECA44B77}" srcOrd="5" destOrd="0" parTransId="{63614324-0F98-441A-99BF-CE62BF9095EF}" sibTransId="{C295396B-FC01-4AC6-A374-E691590E5125}"/>
    <dgm:cxn modelId="{678E9E1B-5112-4FA7-BACE-FA2FDE1E8095}" srcId="{B6C9CEE4-AB8E-4331-BD6B-1AC98A12D231}" destId="{4FCD8DC5-A582-46CA-95C7-8E74FCC165DE}" srcOrd="4" destOrd="0" parTransId="{DBE6F2FA-D41A-4F53-B1C9-02F6DB7545E4}" sibTransId="{15B0E848-D552-401D-816E-A4BD97597433}"/>
    <dgm:cxn modelId="{EF358085-3A6C-4508-AAE1-54CA449F3CA3}" type="presParOf" srcId="{156E6C8C-158F-4315-BE0D-62EB22B36176}" destId="{252E2E58-859E-4C38-BDF7-500D001A32F6}" srcOrd="0" destOrd="0" presId="urn:microsoft.com/office/officeart/2005/8/layout/default"/>
    <dgm:cxn modelId="{AAB23B0C-C343-4B84-87D6-6C5CB1A47D5E}" type="presParOf" srcId="{156E6C8C-158F-4315-BE0D-62EB22B36176}" destId="{9CDE3274-D89F-4CEC-89D1-4283CF33A0FD}" srcOrd="1" destOrd="0" presId="urn:microsoft.com/office/officeart/2005/8/layout/default"/>
    <dgm:cxn modelId="{EF2B18FC-4B31-4EAF-A866-6EA60EC22378}" type="presParOf" srcId="{156E6C8C-158F-4315-BE0D-62EB22B36176}" destId="{CEFC1AB1-F492-4AE7-92CA-A977E63994E2}" srcOrd="2" destOrd="0" presId="urn:microsoft.com/office/officeart/2005/8/layout/default"/>
    <dgm:cxn modelId="{D1C412AE-D8CE-4F86-91D6-85CC75852E79}" type="presParOf" srcId="{156E6C8C-158F-4315-BE0D-62EB22B36176}" destId="{2AC3C28D-586C-49C3-9EE6-0DFF65E3697A}" srcOrd="3" destOrd="0" presId="urn:microsoft.com/office/officeart/2005/8/layout/default"/>
    <dgm:cxn modelId="{EE7663EF-0C00-464D-A07E-D7DF41F0A7A4}" type="presParOf" srcId="{156E6C8C-158F-4315-BE0D-62EB22B36176}" destId="{A8A3F857-D581-4081-9D7C-C9B731D6758A}" srcOrd="4" destOrd="0" presId="urn:microsoft.com/office/officeart/2005/8/layout/default"/>
    <dgm:cxn modelId="{4FB1220B-FCE2-4E5E-A6F4-F80BA761C769}" type="presParOf" srcId="{156E6C8C-158F-4315-BE0D-62EB22B36176}" destId="{DC772830-744F-4083-968F-1983927CAE65}" srcOrd="5" destOrd="0" presId="urn:microsoft.com/office/officeart/2005/8/layout/default"/>
    <dgm:cxn modelId="{798D2E4E-72AF-4197-88CC-7714005CA39B}" type="presParOf" srcId="{156E6C8C-158F-4315-BE0D-62EB22B36176}" destId="{5963030D-77B9-4303-853C-4FA7DFF4E906}" srcOrd="6" destOrd="0" presId="urn:microsoft.com/office/officeart/2005/8/layout/default"/>
    <dgm:cxn modelId="{9475D715-6636-47A7-BC7C-0F539AF2366D}" type="presParOf" srcId="{156E6C8C-158F-4315-BE0D-62EB22B36176}" destId="{535227C5-368E-4FBE-A68E-37CB678D2A1E}" srcOrd="7" destOrd="0" presId="urn:microsoft.com/office/officeart/2005/8/layout/default"/>
    <dgm:cxn modelId="{BA7D6CA6-4BA4-4050-88AE-FBE776AEAC66}" type="presParOf" srcId="{156E6C8C-158F-4315-BE0D-62EB22B36176}" destId="{65BF584D-1FA2-4841-B3E8-31128F7B9186}" srcOrd="8" destOrd="0" presId="urn:microsoft.com/office/officeart/2005/8/layout/default"/>
    <dgm:cxn modelId="{875689FD-8404-489F-9EAD-F08C3DAF58BD}" type="presParOf" srcId="{156E6C8C-158F-4315-BE0D-62EB22B36176}" destId="{9BBA190E-E54D-454B-8B1D-7267A1A6A68A}" srcOrd="9" destOrd="0" presId="urn:microsoft.com/office/officeart/2005/8/layout/default"/>
    <dgm:cxn modelId="{6B1FF289-0B06-4EDF-A23C-C6E58AD2369B}" type="presParOf" srcId="{156E6C8C-158F-4315-BE0D-62EB22B36176}" destId="{9927617E-2131-4899-98AC-291349107B95}" srcOrd="10" destOrd="0" presId="urn:microsoft.com/office/officeart/2005/8/layout/default"/>
    <dgm:cxn modelId="{9D48D231-3EBC-41E6-B742-6B937B03CB95}" type="presParOf" srcId="{156E6C8C-158F-4315-BE0D-62EB22B36176}" destId="{D21EEAB0-889D-4CAC-BA95-D38F0CCA5A6C}" srcOrd="11" destOrd="0" presId="urn:microsoft.com/office/officeart/2005/8/layout/default"/>
    <dgm:cxn modelId="{4172B71E-84D2-441C-9689-321695DAC02E}" type="presParOf" srcId="{156E6C8C-158F-4315-BE0D-62EB22B36176}" destId="{DE29A6E5-259A-4570-BF01-DD032E1CBE6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2E534A-62EB-43B0-8934-639C160B38A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B31AA4F-8959-45EB-BE67-EA2EEDB56189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основе лежит триединство социальных институтов: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4DC8F3-DF11-4335-811B-DD315142EA5B}" type="parTrans" cxnId="{A0C4E1F5-C7EF-483B-85B2-F823350BF04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B6AB2B-105F-453C-9C82-FBB4229C844F}" type="sibTrans" cxnId="{A0C4E1F5-C7EF-483B-85B2-F823350BF04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C936F9-C51A-4C88-9C8B-24C6DAD5D2D9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Дом (семья)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8F422A-516B-4222-B15C-67C427F8CA0A}" type="parTrans" cxnId="{F83D87D2-FB24-41F4-843C-9F81D74F3C24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AD179C-D5AD-4C42-B8D8-3BCFA541D1B5}" type="sibTrans" cxnId="{F83D87D2-FB24-41F4-843C-9F81D74F3C24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11E951-CF86-4E77-90A7-7C122011692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ППМС-центр.</a:t>
          </a:r>
          <a:endParaRPr lang="ru-RU" sz="160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B92A09-BD9F-45E0-AB3A-74F95E665246}" type="parTrans" cxnId="{B8995CAF-32AB-48C7-974C-F5B42FA92D06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66A0E4-35B8-4F89-B444-7379A1F2BE47}" type="sibTrans" cxnId="{B8995CAF-32AB-48C7-974C-F5B42FA92D06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F86786-5643-4909-A31F-03EEBAB09E4B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Школа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67E49B-8902-4384-A85D-3D54E3E0F1B8}" type="parTrans" cxnId="{2736399D-738E-4C8B-AF33-10F06B8A908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A99696-C7CB-42F1-B1B1-5369D9383FCF}" type="sibTrans" cxnId="{2736399D-738E-4C8B-AF33-10F06B8A908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CF43D9-C476-4927-BF76-7BE42D1F57E6}" type="pres">
      <dgm:prSet presAssocID="{502E534A-62EB-43B0-8934-639C160B38A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5D5FF4-F2AE-4465-ABEA-F4D99EF81B2B}" type="pres">
      <dgm:prSet presAssocID="{BB31AA4F-8959-45EB-BE67-EA2EEDB56189}" presName="centerShape" presStyleLbl="node0" presStyleIdx="0" presStyleCnt="1"/>
      <dgm:spPr/>
      <dgm:t>
        <a:bodyPr/>
        <a:lstStyle/>
        <a:p>
          <a:endParaRPr lang="ru-RU"/>
        </a:p>
      </dgm:t>
    </dgm:pt>
    <dgm:pt modelId="{5DC2CE8D-7742-452D-B37B-548FB7A38D21}" type="pres">
      <dgm:prSet presAssocID="{1D8F422A-516B-4222-B15C-67C427F8CA0A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C1E4C3B0-A999-4E42-B852-1CA1DF93B4D7}" type="pres">
      <dgm:prSet presAssocID="{A6C936F9-C51A-4C88-9C8B-24C6DAD5D2D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EF19E-A4C5-4326-9257-7D8E30CC885C}" type="pres">
      <dgm:prSet presAssocID="{54B92A09-BD9F-45E0-AB3A-74F95E665246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5BCECEE4-D3B0-4269-B7C4-F165B71B7123}" type="pres">
      <dgm:prSet presAssocID="{E511E951-CF86-4E77-90A7-7C122011692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C0923-F96D-4310-8DE2-694881A3CDFA}" type="pres">
      <dgm:prSet presAssocID="{BB67E49B-8902-4384-A85D-3D54E3E0F1B8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8CEE494-B6A1-4019-BFB5-CFF75AD31C45}" type="pres">
      <dgm:prSet presAssocID="{2BF86786-5643-4909-A31F-03EEBAB09E4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36399D-738E-4C8B-AF33-10F06B8A908B}" srcId="{BB31AA4F-8959-45EB-BE67-EA2EEDB56189}" destId="{2BF86786-5643-4909-A31F-03EEBAB09E4B}" srcOrd="2" destOrd="0" parTransId="{BB67E49B-8902-4384-A85D-3D54E3E0F1B8}" sibTransId="{ACA99696-C7CB-42F1-B1B1-5369D9383FCF}"/>
    <dgm:cxn modelId="{C08DE66D-3907-4B33-9526-EB1019D1D0E0}" type="presOf" srcId="{A6C936F9-C51A-4C88-9C8B-24C6DAD5D2D9}" destId="{C1E4C3B0-A999-4E42-B852-1CA1DF93B4D7}" srcOrd="0" destOrd="0" presId="urn:microsoft.com/office/officeart/2005/8/layout/radial4"/>
    <dgm:cxn modelId="{49CDD347-E1DB-491E-BDE7-A3A3366A62F8}" type="presOf" srcId="{502E534A-62EB-43B0-8934-639C160B38A4}" destId="{1ECF43D9-C476-4927-BF76-7BE42D1F57E6}" srcOrd="0" destOrd="0" presId="urn:microsoft.com/office/officeart/2005/8/layout/radial4"/>
    <dgm:cxn modelId="{F0E58EA9-54A2-43CB-9CB7-42A3AAE4DE36}" type="presOf" srcId="{BB31AA4F-8959-45EB-BE67-EA2EEDB56189}" destId="{705D5FF4-F2AE-4465-ABEA-F4D99EF81B2B}" srcOrd="0" destOrd="0" presId="urn:microsoft.com/office/officeart/2005/8/layout/radial4"/>
    <dgm:cxn modelId="{4E8F862A-3E78-46DA-AE3C-E86C7EA5400F}" type="presOf" srcId="{54B92A09-BD9F-45E0-AB3A-74F95E665246}" destId="{AAAEF19E-A4C5-4326-9257-7D8E30CC885C}" srcOrd="0" destOrd="0" presId="urn:microsoft.com/office/officeart/2005/8/layout/radial4"/>
    <dgm:cxn modelId="{E465D9DC-050C-45B5-BBD2-ACFB825F0315}" type="presOf" srcId="{1D8F422A-516B-4222-B15C-67C427F8CA0A}" destId="{5DC2CE8D-7742-452D-B37B-548FB7A38D21}" srcOrd="0" destOrd="0" presId="urn:microsoft.com/office/officeart/2005/8/layout/radial4"/>
    <dgm:cxn modelId="{F83D87D2-FB24-41F4-843C-9F81D74F3C24}" srcId="{BB31AA4F-8959-45EB-BE67-EA2EEDB56189}" destId="{A6C936F9-C51A-4C88-9C8B-24C6DAD5D2D9}" srcOrd="0" destOrd="0" parTransId="{1D8F422A-516B-4222-B15C-67C427F8CA0A}" sibTransId="{6AAD179C-D5AD-4C42-B8D8-3BCFA541D1B5}"/>
    <dgm:cxn modelId="{72BEAB36-A484-4F5E-8959-6FFA3C578D88}" type="presOf" srcId="{BB67E49B-8902-4384-A85D-3D54E3E0F1B8}" destId="{514C0923-F96D-4310-8DE2-694881A3CDFA}" srcOrd="0" destOrd="0" presId="urn:microsoft.com/office/officeart/2005/8/layout/radial4"/>
    <dgm:cxn modelId="{D64A81C3-AEED-47A8-A682-2A9E8FE9A1CE}" type="presOf" srcId="{2BF86786-5643-4909-A31F-03EEBAB09E4B}" destId="{C8CEE494-B6A1-4019-BFB5-CFF75AD31C45}" srcOrd="0" destOrd="0" presId="urn:microsoft.com/office/officeart/2005/8/layout/radial4"/>
    <dgm:cxn modelId="{FFB8B1E8-DBEC-4EE5-BA8D-5CE04108109E}" type="presOf" srcId="{E511E951-CF86-4E77-90A7-7C122011692D}" destId="{5BCECEE4-D3B0-4269-B7C4-F165B71B7123}" srcOrd="0" destOrd="0" presId="urn:microsoft.com/office/officeart/2005/8/layout/radial4"/>
    <dgm:cxn modelId="{A0C4E1F5-C7EF-483B-85B2-F823350BF042}" srcId="{502E534A-62EB-43B0-8934-639C160B38A4}" destId="{BB31AA4F-8959-45EB-BE67-EA2EEDB56189}" srcOrd="0" destOrd="0" parTransId="{074DC8F3-DF11-4335-811B-DD315142EA5B}" sibTransId="{33B6AB2B-105F-453C-9C82-FBB4229C844F}"/>
    <dgm:cxn modelId="{B8995CAF-32AB-48C7-974C-F5B42FA92D06}" srcId="{BB31AA4F-8959-45EB-BE67-EA2EEDB56189}" destId="{E511E951-CF86-4E77-90A7-7C122011692D}" srcOrd="1" destOrd="0" parTransId="{54B92A09-BD9F-45E0-AB3A-74F95E665246}" sibTransId="{DF66A0E4-35B8-4F89-B444-7379A1F2BE47}"/>
    <dgm:cxn modelId="{2167BA16-837C-4D4B-9E64-62C5FE16A935}" type="presParOf" srcId="{1ECF43D9-C476-4927-BF76-7BE42D1F57E6}" destId="{705D5FF4-F2AE-4465-ABEA-F4D99EF81B2B}" srcOrd="0" destOrd="0" presId="urn:microsoft.com/office/officeart/2005/8/layout/radial4"/>
    <dgm:cxn modelId="{A6C2CE12-DEA2-4E0E-8C7D-AD5B74228B81}" type="presParOf" srcId="{1ECF43D9-C476-4927-BF76-7BE42D1F57E6}" destId="{5DC2CE8D-7742-452D-B37B-548FB7A38D21}" srcOrd="1" destOrd="0" presId="urn:microsoft.com/office/officeart/2005/8/layout/radial4"/>
    <dgm:cxn modelId="{39E55303-B853-4137-A728-0412A7122A26}" type="presParOf" srcId="{1ECF43D9-C476-4927-BF76-7BE42D1F57E6}" destId="{C1E4C3B0-A999-4E42-B852-1CA1DF93B4D7}" srcOrd="2" destOrd="0" presId="urn:microsoft.com/office/officeart/2005/8/layout/radial4"/>
    <dgm:cxn modelId="{3947134A-FE07-4DA0-8BC5-3B9BDB9E6BC8}" type="presParOf" srcId="{1ECF43D9-C476-4927-BF76-7BE42D1F57E6}" destId="{AAAEF19E-A4C5-4326-9257-7D8E30CC885C}" srcOrd="3" destOrd="0" presId="urn:microsoft.com/office/officeart/2005/8/layout/radial4"/>
    <dgm:cxn modelId="{42CD43A7-5211-49A1-A362-5AD6D7D2D6A8}" type="presParOf" srcId="{1ECF43D9-C476-4927-BF76-7BE42D1F57E6}" destId="{5BCECEE4-D3B0-4269-B7C4-F165B71B7123}" srcOrd="4" destOrd="0" presId="urn:microsoft.com/office/officeart/2005/8/layout/radial4"/>
    <dgm:cxn modelId="{784F2765-E209-4067-93E4-660472502E5E}" type="presParOf" srcId="{1ECF43D9-C476-4927-BF76-7BE42D1F57E6}" destId="{514C0923-F96D-4310-8DE2-694881A3CDFA}" srcOrd="5" destOrd="0" presId="urn:microsoft.com/office/officeart/2005/8/layout/radial4"/>
    <dgm:cxn modelId="{C5027087-0906-48B7-9D75-ECB40213014F}" type="presParOf" srcId="{1ECF43D9-C476-4927-BF76-7BE42D1F57E6}" destId="{C8CEE494-B6A1-4019-BFB5-CFF75AD31C4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B3929-ED3C-45A4-A6AE-4830446F5704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8BA5F40-D315-4740-84F5-1051A0FFAD88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ГБОУ РМЭ «Многопрофильный лицей - интернат»</a:t>
          </a:r>
          <a:endParaRPr lang="ru-RU" sz="1400" dirty="0"/>
        </a:p>
      </dgm:t>
    </dgm:pt>
    <dgm:pt modelId="{E35D73EE-A078-4212-8B83-1947B0D1B975}" type="parTrans" cxnId="{264C5284-4131-4C10-897B-DBD2BB0C36A2}">
      <dgm:prSet/>
      <dgm:spPr/>
      <dgm:t>
        <a:bodyPr/>
        <a:lstStyle/>
        <a:p>
          <a:endParaRPr lang="ru-RU"/>
        </a:p>
      </dgm:t>
    </dgm:pt>
    <dgm:pt modelId="{5A880E6F-1515-49D2-9A60-540560A90732}" type="sibTrans" cxnId="{264C5284-4131-4C10-897B-DBD2BB0C36A2}">
      <dgm:prSet/>
      <dgm:spPr/>
      <dgm:t>
        <a:bodyPr/>
        <a:lstStyle/>
        <a:p>
          <a:endParaRPr lang="ru-RU"/>
        </a:p>
      </dgm:t>
    </dgm:pt>
    <dgm:pt modelId="{ADA2657F-FB6C-4918-B021-4D1367A09F0E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Религиозная организация «Йошкар –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Олинская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Марийская Епархия Русской Православной Церкви»</a:t>
          </a:r>
          <a:endParaRPr lang="ru-RU" sz="1400" dirty="0"/>
        </a:p>
      </dgm:t>
    </dgm:pt>
    <dgm:pt modelId="{490283A3-5C0A-4E3B-B9AA-78E0E9D4877A}" type="parTrans" cxnId="{D7FBE7DA-200E-4DDC-A3FC-FCA9539952BD}">
      <dgm:prSet/>
      <dgm:spPr/>
      <dgm:t>
        <a:bodyPr/>
        <a:lstStyle/>
        <a:p>
          <a:endParaRPr lang="ru-RU"/>
        </a:p>
      </dgm:t>
    </dgm:pt>
    <dgm:pt modelId="{6EED702C-9FA0-470E-88ED-6BAD77108EB7}" type="sibTrans" cxnId="{D7FBE7DA-200E-4DDC-A3FC-FCA9539952BD}">
      <dgm:prSet/>
      <dgm:spPr/>
      <dgm:t>
        <a:bodyPr/>
        <a:lstStyle/>
        <a:p>
          <a:endParaRPr lang="ru-RU"/>
        </a:p>
      </dgm:t>
    </dgm:pt>
    <dgm:pt modelId="{34884456-587A-48ED-932F-4311558B286A}">
      <dgm:prSet phldrT="[Текст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МОУ «Гимназия имени Сергия Радонежского г. Йошкар Олы»</a:t>
          </a:r>
          <a:endParaRPr lang="ru-RU" sz="1400" dirty="0"/>
        </a:p>
      </dgm:t>
    </dgm:pt>
    <dgm:pt modelId="{412C3253-09EC-44E0-8171-0D1F6E2D8C20}" type="parTrans" cxnId="{7C72609F-D9FE-4048-8AE3-638ACA121202}">
      <dgm:prSet/>
      <dgm:spPr/>
      <dgm:t>
        <a:bodyPr/>
        <a:lstStyle/>
        <a:p>
          <a:endParaRPr lang="ru-RU"/>
        </a:p>
      </dgm:t>
    </dgm:pt>
    <dgm:pt modelId="{66D051D0-D5BD-4517-B188-2F134BC6183A}" type="sibTrans" cxnId="{7C72609F-D9FE-4048-8AE3-638ACA121202}">
      <dgm:prSet/>
      <dgm:spPr/>
      <dgm:t>
        <a:bodyPr/>
        <a:lstStyle/>
        <a:p>
          <a:endParaRPr lang="ru-RU"/>
        </a:p>
      </dgm:t>
    </dgm:pt>
    <dgm:pt modelId="{02D1596E-BEBE-4298-8B35-3B692AF9C923}" type="pres">
      <dgm:prSet presAssocID="{ECFB3929-ED3C-45A4-A6AE-4830446F5704}" presName="diagram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72632899-D7F7-47E5-AE99-6FA9A9217CCF}" type="pres">
      <dgm:prSet presAssocID="{B8BA5F40-D315-4740-84F5-1051A0FFAD88}" presName="composite" presStyleCnt="0"/>
      <dgm:spPr/>
    </dgm:pt>
    <dgm:pt modelId="{B6778BF5-696B-492A-BAE4-8DE4FFF86A03}" type="pres">
      <dgm:prSet presAssocID="{B8BA5F40-D315-4740-84F5-1051A0FFAD88}" presName="Image" presStyleLbl="bgShp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ECF6628-E3AB-411B-AE60-00F8DD6AA720}" type="pres">
      <dgm:prSet presAssocID="{B8BA5F40-D315-4740-84F5-1051A0FFAD88}" presName="Parent" presStyleLbl="node0" presStyleIdx="0" presStyleCnt="3" custScaleX="92881" custScaleY="107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726AF-DB95-4184-B7B9-3E3FB0060DDA}" type="pres">
      <dgm:prSet presAssocID="{5A880E6F-1515-49D2-9A60-540560A90732}" presName="sibTrans" presStyleCnt="0"/>
      <dgm:spPr/>
    </dgm:pt>
    <dgm:pt modelId="{CECC641D-13D4-4454-B691-BDBBC7DB47BA}" type="pres">
      <dgm:prSet presAssocID="{ADA2657F-FB6C-4918-B021-4D1367A09F0E}" presName="composite" presStyleCnt="0"/>
      <dgm:spPr/>
    </dgm:pt>
    <dgm:pt modelId="{C89D29AF-C750-43FD-B56C-32744C2D0D97}" type="pres">
      <dgm:prSet presAssocID="{ADA2657F-FB6C-4918-B021-4D1367A09F0E}" presName="Image" presStyleLbl="bgShp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F7399CF-C0DA-486E-A823-566A69879465}" type="pres">
      <dgm:prSet presAssocID="{ADA2657F-FB6C-4918-B021-4D1367A09F0E}" presName="Parent" presStyleLbl="node0" presStyleIdx="1" presStyleCnt="3" custScaleX="107332" custScaleY="146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26AD9-2B72-432B-B95C-B61C6BD797C9}" type="pres">
      <dgm:prSet presAssocID="{6EED702C-9FA0-470E-88ED-6BAD77108EB7}" presName="sibTrans" presStyleCnt="0"/>
      <dgm:spPr/>
    </dgm:pt>
    <dgm:pt modelId="{F7454A53-7064-4A72-B609-50EDE70C81B5}" type="pres">
      <dgm:prSet presAssocID="{34884456-587A-48ED-932F-4311558B286A}" presName="composite" presStyleCnt="0"/>
      <dgm:spPr/>
    </dgm:pt>
    <dgm:pt modelId="{4E58B04F-E32E-4A84-ABC7-1D5BB01A6CDA}" type="pres">
      <dgm:prSet presAssocID="{34884456-587A-48ED-932F-4311558B286A}" presName="Image" presStyleLbl="bgShp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A274029-582C-47BF-B4A4-93172EB5834C}" type="pres">
      <dgm:prSet presAssocID="{34884456-587A-48ED-932F-4311558B286A}" presName="Parent" presStyleLbl="node0" presStyleIdx="2" presStyleCnt="3" custScaleX="101252" custScaleY="109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4C5284-4131-4C10-897B-DBD2BB0C36A2}" srcId="{ECFB3929-ED3C-45A4-A6AE-4830446F5704}" destId="{B8BA5F40-D315-4740-84F5-1051A0FFAD88}" srcOrd="0" destOrd="0" parTransId="{E35D73EE-A078-4212-8B83-1947B0D1B975}" sibTransId="{5A880E6F-1515-49D2-9A60-540560A90732}"/>
    <dgm:cxn modelId="{BAA35BB6-A9B7-45C2-860F-13DDD1C28926}" type="presOf" srcId="{34884456-587A-48ED-932F-4311558B286A}" destId="{CA274029-582C-47BF-B4A4-93172EB5834C}" srcOrd="0" destOrd="0" presId="urn:microsoft.com/office/officeart/2008/layout/BendingPictureCaption"/>
    <dgm:cxn modelId="{D7FBE7DA-200E-4DDC-A3FC-FCA9539952BD}" srcId="{ECFB3929-ED3C-45A4-A6AE-4830446F5704}" destId="{ADA2657F-FB6C-4918-B021-4D1367A09F0E}" srcOrd="1" destOrd="0" parTransId="{490283A3-5C0A-4E3B-B9AA-78E0E9D4877A}" sibTransId="{6EED702C-9FA0-470E-88ED-6BAD77108EB7}"/>
    <dgm:cxn modelId="{2D01537C-F48E-4DD0-BD9B-C6F3CFAA064B}" type="presOf" srcId="{B8BA5F40-D315-4740-84F5-1051A0FFAD88}" destId="{5ECF6628-E3AB-411B-AE60-00F8DD6AA720}" srcOrd="0" destOrd="0" presId="urn:microsoft.com/office/officeart/2008/layout/BendingPictureCaption"/>
    <dgm:cxn modelId="{7C72609F-D9FE-4048-8AE3-638ACA121202}" srcId="{ECFB3929-ED3C-45A4-A6AE-4830446F5704}" destId="{34884456-587A-48ED-932F-4311558B286A}" srcOrd="2" destOrd="0" parTransId="{412C3253-09EC-44E0-8171-0D1F6E2D8C20}" sibTransId="{66D051D0-D5BD-4517-B188-2F134BC6183A}"/>
    <dgm:cxn modelId="{FFF1D64C-6938-4C0F-94BB-C27279C455B1}" type="presOf" srcId="{ADA2657F-FB6C-4918-B021-4D1367A09F0E}" destId="{4F7399CF-C0DA-486E-A823-566A69879465}" srcOrd="0" destOrd="0" presId="urn:microsoft.com/office/officeart/2008/layout/BendingPictureCaption"/>
    <dgm:cxn modelId="{53210CFA-02A8-4AC1-8F9E-DD3898978C7A}" type="presOf" srcId="{ECFB3929-ED3C-45A4-A6AE-4830446F5704}" destId="{02D1596E-BEBE-4298-8B35-3B692AF9C923}" srcOrd="0" destOrd="0" presId="urn:microsoft.com/office/officeart/2008/layout/BendingPictureCaption"/>
    <dgm:cxn modelId="{A1176308-9EDD-4A72-9AC8-3A32EE072537}" type="presParOf" srcId="{02D1596E-BEBE-4298-8B35-3B692AF9C923}" destId="{72632899-D7F7-47E5-AE99-6FA9A9217CCF}" srcOrd="0" destOrd="0" presId="urn:microsoft.com/office/officeart/2008/layout/BendingPictureCaption"/>
    <dgm:cxn modelId="{9C6DF1A8-5E3A-435F-ACAB-3F0FF065C27E}" type="presParOf" srcId="{72632899-D7F7-47E5-AE99-6FA9A9217CCF}" destId="{B6778BF5-696B-492A-BAE4-8DE4FFF86A03}" srcOrd="0" destOrd="0" presId="urn:microsoft.com/office/officeart/2008/layout/BendingPictureCaption"/>
    <dgm:cxn modelId="{B279C4F2-BCAC-42A1-B404-C2B4A0B98E0A}" type="presParOf" srcId="{72632899-D7F7-47E5-AE99-6FA9A9217CCF}" destId="{5ECF6628-E3AB-411B-AE60-00F8DD6AA720}" srcOrd="1" destOrd="0" presId="urn:microsoft.com/office/officeart/2008/layout/BendingPictureCaption"/>
    <dgm:cxn modelId="{4D3E2E05-18A8-4B33-88DC-75FBF5D50644}" type="presParOf" srcId="{02D1596E-BEBE-4298-8B35-3B692AF9C923}" destId="{FAF726AF-DB95-4184-B7B9-3E3FB0060DDA}" srcOrd="1" destOrd="0" presId="urn:microsoft.com/office/officeart/2008/layout/BendingPictureCaption"/>
    <dgm:cxn modelId="{B0F0A57E-3041-440F-BAA4-4B4809F7102B}" type="presParOf" srcId="{02D1596E-BEBE-4298-8B35-3B692AF9C923}" destId="{CECC641D-13D4-4454-B691-BDBBC7DB47BA}" srcOrd="2" destOrd="0" presId="urn:microsoft.com/office/officeart/2008/layout/BendingPictureCaption"/>
    <dgm:cxn modelId="{C74BA019-21A4-4420-84A8-0E6D4CA64995}" type="presParOf" srcId="{CECC641D-13D4-4454-B691-BDBBC7DB47BA}" destId="{C89D29AF-C750-43FD-B56C-32744C2D0D97}" srcOrd="0" destOrd="0" presId="urn:microsoft.com/office/officeart/2008/layout/BendingPictureCaption"/>
    <dgm:cxn modelId="{A959EFDB-32AF-4988-A2FC-14150E356B1D}" type="presParOf" srcId="{CECC641D-13D4-4454-B691-BDBBC7DB47BA}" destId="{4F7399CF-C0DA-486E-A823-566A69879465}" srcOrd="1" destOrd="0" presId="urn:microsoft.com/office/officeart/2008/layout/BendingPictureCaption"/>
    <dgm:cxn modelId="{33B8AB2C-895F-4862-8FA7-243441C800C1}" type="presParOf" srcId="{02D1596E-BEBE-4298-8B35-3B692AF9C923}" destId="{8A426AD9-2B72-432B-B95C-B61C6BD797C9}" srcOrd="3" destOrd="0" presId="urn:microsoft.com/office/officeart/2008/layout/BendingPictureCaption"/>
    <dgm:cxn modelId="{F2E5565F-1962-416F-ADB0-A11C88E5CFDA}" type="presParOf" srcId="{02D1596E-BEBE-4298-8B35-3B692AF9C923}" destId="{F7454A53-7064-4A72-B609-50EDE70C81B5}" srcOrd="4" destOrd="0" presId="urn:microsoft.com/office/officeart/2008/layout/BendingPictureCaption"/>
    <dgm:cxn modelId="{46400F92-B537-46DF-975C-F4F874AAEF3D}" type="presParOf" srcId="{F7454A53-7064-4A72-B609-50EDE70C81B5}" destId="{4E58B04F-E32E-4A84-ABC7-1D5BB01A6CDA}" srcOrd="0" destOrd="0" presId="urn:microsoft.com/office/officeart/2008/layout/BendingPictureCaption"/>
    <dgm:cxn modelId="{B1F739FE-A888-4EC4-85EF-36FA2A4A06BE}" type="presParOf" srcId="{F7454A53-7064-4A72-B609-50EDE70C81B5}" destId="{CA274029-582C-47BF-B4A4-93172EB5834C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9EB4D6-F38B-43F2-9EC1-7B8DCE49FBC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813FE3D-3A84-413A-AD5E-B6CFB842C50E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изоляция детей с РАС, находящихся               на надомном обучении.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963370-C15A-4F91-9B81-73466D9E3ACC}" type="parTrans" cxnId="{1DD1EFDC-8819-4042-AF10-F17B34380A6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C51548-BB20-470C-81F4-C995B4F8E45C}" type="sibTrans" cxnId="{1DD1EFDC-8819-4042-AF10-F17B34380A6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3D76EB-3D20-4C7E-ADE3-FAD63EEAA7DD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Недостаточная компетентность родителей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эмоциональное выгорание и нарушение детско-родительских отношений в семьях, воспитывающих детей с РАС.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EBCCA6-A119-40A3-9BA9-0D6495F3C8C5}" type="parTrans" cxnId="{1C24C4A7-CDD4-4F56-994A-6AAD6CC3D1B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BBC4DA-5DF7-4CFF-9D9E-B78C40153FE7}" type="sibTrans" cxnId="{1C24C4A7-CDD4-4F56-994A-6AAD6CC3D1B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38514-506C-4E0F-994C-8A88C2EEED2F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Разобщенность подходов в работе и общении с детьми       с РАС со стороны специалистов (учителей-логопедов, учителей-дефектологов, педагогов-психологов и других педагогов), родителей (законных представителей)             и учителей школы.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E0E4CE-B5CD-4FDE-8006-71702CBEC49E}" type="parTrans" cxnId="{5B3EF510-7740-4F5A-AB30-9ACE3D65418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5BB1B8-8171-445E-9446-4E1A16D4C463}" type="sibTrans" cxnId="{5B3EF510-7740-4F5A-AB30-9ACE3D65418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35237E-C072-4E0F-81E0-288A3E3C6765}">
      <dgm:prSet phldrT="[Текст]" custT="1"/>
      <dgm:spPr/>
      <dgm:t>
        <a:bodyPr/>
        <a:lstStyle/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Неготовность учителей школ к работе с детьми с РАС.</a:t>
          </a:r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36B159-1B28-4C2B-94A5-491DC436D223}" type="parTrans" cxnId="{6D9D3CAE-AED8-44DB-8926-40EC50D73A9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A7E6D7-58AC-4014-97C7-C597B1A4BE8B}" type="sibTrans" cxnId="{6D9D3CAE-AED8-44DB-8926-40EC50D73A9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D03B32-E607-4FE2-B647-577D2FB248EF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Необходимость расширения диапазона социальных контактов младших школьников с РАС, находящихся        на надомном обучении.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1D406F-C41B-49F2-83CB-B54DA2B08351}" type="parTrans" cxnId="{FFA1DB96-FD3E-4C83-B991-32226988D28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DFD2ED-50A0-4771-AC66-A8625FAA5B23}" type="sibTrans" cxnId="{FFA1DB96-FD3E-4C83-B991-32226988D28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384BB5-C312-4CB6-8701-157AB22BA54C}" type="pres">
      <dgm:prSet presAssocID="{7A9EB4D6-F38B-43F2-9EC1-7B8DCE49FB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BA5E0F-41C2-4EFF-8C7D-B736E5A9E232}" type="pres">
      <dgm:prSet presAssocID="{7813FE3D-3A84-413A-AD5E-B6CFB842C50E}" presName="parentLin" presStyleCnt="0"/>
      <dgm:spPr/>
    </dgm:pt>
    <dgm:pt modelId="{B4F4351B-62C7-491F-BC05-2C5E8BEB4AC1}" type="pres">
      <dgm:prSet presAssocID="{7813FE3D-3A84-413A-AD5E-B6CFB842C50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8F1038F-AED3-4C4D-B135-73B91ECDF680}" type="pres">
      <dgm:prSet presAssocID="{7813FE3D-3A84-413A-AD5E-B6CFB842C50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15212-FB67-4297-8AD0-FEF2D93072B9}" type="pres">
      <dgm:prSet presAssocID="{7813FE3D-3A84-413A-AD5E-B6CFB842C50E}" presName="negativeSpace" presStyleCnt="0"/>
      <dgm:spPr/>
    </dgm:pt>
    <dgm:pt modelId="{B11CF50C-6C8C-449D-8ED8-220050EA0619}" type="pres">
      <dgm:prSet presAssocID="{7813FE3D-3A84-413A-AD5E-B6CFB842C50E}" presName="childText" presStyleLbl="conFgAcc1" presStyleIdx="0" presStyleCnt="5">
        <dgm:presLayoutVars>
          <dgm:bulletEnabled val="1"/>
        </dgm:presLayoutVars>
      </dgm:prSet>
      <dgm:spPr/>
    </dgm:pt>
    <dgm:pt modelId="{6956221B-959F-40E7-A027-BDAAC1A42300}" type="pres">
      <dgm:prSet presAssocID="{40C51548-BB20-470C-81F4-C995B4F8E45C}" presName="spaceBetweenRectangles" presStyleCnt="0"/>
      <dgm:spPr/>
    </dgm:pt>
    <dgm:pt modelId="{4D93F81C-31C2-4FDE-8618-2FA1F7AB2B43}" type="pres">
      <dgm:prSet presAssocID="{DE3D76EB-3D20-4C7E-ADE3-FAD63EEAA7DD}" presName="parentLin" presStyleCnt="0"/>
      <dgm:spPr/>
    </dgm:pt>
    <dgm:pt modelId="{EF71A6CD-EB0C-42D3-A19B-10AC1B12A823}" type="pres">
      <dgm:prSet presAssocID="{DE3D76EB-3D20-4C7E-ADE3-FAD63EEAA7D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59B3C3D-BCFC-4CA6-BC44-41DDB347528D}" type="pres">
      <dgm:prSet presAssocID="{DE3D76EB-3D20-4C7E-ADE3-FAD63EEAA7DD}" presName="parentText" presStyleLbl="node1" presStyleIdx="1" presStyleCnt="5" custScaleY="1528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1F3BF-9E1F-4AE8-B92A-1CC121C74F91}" type="pres">
      <dgm:prSet presAssocID="{DE3D76EB-3D20-4C7E-ADE3-FAD63EEAA7DD}" presName="negativeSpace" presStyleCnt="0"/>
      <dgm:spPr/>
    </dgm:pt>
    <dgm:pt modelId="{599965CC-11AE-45E8-8C52-73B113FD3A24}" type="pres">
      <dgm:prSet presAssocID="{DE3D76EB-3D20-4C7E-ADE3-FAD63EEAA7DD}" presName="childText" presStyleLbl="conFgAcc1" presStyleIdx="1" presStyleCnt="5">
        <dgm:presLayoutVars>
          <dgm:bulletEnabled val="1"/>
        </dgm:presLayoutVars>
      </dgm:prSet>
      <dgm:spPr/>
    </dgm:pt>
    <dgm:pt modelId="{41823EB5-C9E5-42CA-8587-285C59B8A6A4}" type="pres">
      <dgm:prSet presAssocID="{42BBC4DA-5DF7-4CFF-9D9E-B78C40153FE7}" presName="spaceBetweenRectangles" presStyleCnt="0"/>
      <dgm:spPr/>
    </dgm:pt>
    <dgm:pt modelId="{59F028F5-899B-4AAA-A411-6453B8F6EC5F}" type="pres">
      <dgm:prSet presAssocID="{98438514-506C-4E0F-994C-8A88C2EEED2F}" presName="parentLin" presStyleCnt="0"/>
      <dgm:spPr/>
    </dgm:pt>
    <dgm:pt modelId="{F3CCA7D3-0AFC-43BB-AF55-C652A6347A3F}" type="pres">
      <dgm:prSet presAssocID="{98438514-506C-4E0F-994C-8A88C2EEED2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AEF2B5D-75C8-4CEB-BE0A-F1AB0E8160AB}" type="pres">
      <dgm:prSet presAssocID="{98438514-506C-4E0F-994C-8A88C2EEED2F}" presName="parentText" presStyleLbl="node1" presStyleIdx="2" presStyleCnt="5" custScaleY="207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77D24-82F0-4346-9504-D0844A4B5BE0}" type="pres">
      <dgm:prSet presAssocID="{98438514-506C-4E0F-994C-8A88C2EEED2F}" presName="negativeSpace" presStyleCnt="0"/>
      <dgm:spPr/>
    </dgm:pt>
    <dgm:pt modelId="{B13A9045-0FA8-4217-A2B7-7AE6C8A5C810}" type="pres">
      <dgm:prSet presAssocID="{98438514-506C-4E0F-994C-8A88C2EEED2F}" presName="childText" presStyleLbl="conFgAcc1" presStyleIdx="2" presStyleCnt="5">
        <dgm:presLayoutVars>
          <dgm:bulletEnabled val="1"/>
        </dgm:presLayoutVars>
      </dgm:prSet>
      <dgm:spPr/>
    </dgm:pt>
    <dgm:pt modelId="{53D207EE-8780-4610-8E1E-015E773DBFC0}" type="pres">
      <dgm:prSet presAssocID="{365BB1B8-8171-445E-9446-4E1A16D4C463}" presName="spaceBetweenRectangles" presStyleCnt="0"/>
      <dgm:spPr/>
    </dgm:pt>
    <dgm:pt modelId="{E1668560-DC9C-4BDB-AC04-45898443C196}" type="pres">
      <dgm:prSet presAssocID="{5935237E-C072-4E0F-81E0-288A3E3C6765}" presName="parentLin" presStyleCnt="0"/>
      <dgm:spPr/>
    </dgm:pt>
    <dgm:pt modelId="{369321EE-D99A-4A88-AA6E-2298C5A60F97}" type="pres">
      <dgm:prSet presAssocID="{5935237E-C072-4E0F-81E0-288A3E3C676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08C7CF2-9321-4111-8D9A-317783B55E66}" type="pres">
      <dgm:prSet presAssocID="{5935237E-C072-4E0F-81E0-288A3E3C676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5714-A5A9-43F4-A95A-8B30D51085EB}" type="pres">
      <dgm:prSet presAssocID="{5935237E-C072-4E0F-81E0-288A3E3C6765}" presName="negativeSpace" presStyleCnt="0"/>
      <dgm:spPr/>
    </dgm:pt>
    <dgm:pt modelId="{001E6DB9-F5A3-42F4-B8AD-053BDB9EEB76}" type="pres">
      <dgm:prSet presAssocID="{5935237E-C072-4E0F-81E0-288A3E3C6765}" presName="childText" presStyleLbl="conFgAcc1" presStyleIdx="3" presStyleCnt="5">
        <dgm:presLayoutVars>
          <dgm:bulletEnabled val="1"/>
        </dgm:presLayoutVars>
      </dgm:prSet>
      <dgm:spPr/>
    </dgm:pt>
    <dgm:pt modelId="{9DE214DA-2BE8-41B1-9EB5-E1DF6A448957}" type="pres">
      <dgm:prSet presAssocID="{25A7E6D7-58AC-4014-97C7-C597B1A4BE8B}" presName="spaceBetweenRectangles" presStyleCnt="0"/>
      <dgm:spPr/>
    </dgm:pt>
    <dgm:pt modelId="{9C09E456-7F62-4BCB-922C-E5963F6F052B}" type="pres">
      <dgm:prSet presAssocID="{0FD03B32-E607-4FE2-B647-577D2FB248EF}" presName="parentLin" presStyleCnt="0"/>
      <dgm:spPr/>
    </dgm:pt>
    <dgm:pt modelId="{ACE30D8E-A465-4366-B0D1-51978B7116CC}" type="pres">
      <dgm:prSet presAssocID="{0FD03B32-E607-4FE2-B647-577D2FB248EF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25980663-C4B4-404E-9425-6645037DDCEB}" type="pres">
      <dgm:prSet presAssocID="{0FD03B32-E607-4FE2-B647-577D2FB248EF}" presName="parentText" presStyleLbl="node1" presStyleIdx="4" presStyleCnt="5" custScaleY="1270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0110C-B4D9-4CCF-8F16-3D4E78741A42}" type="pres">
      <dgm:prSet presAssocID="{0FD03B32-E607-4FE2-B647-577D2FB248EF}" presName="negativeSpace" presStyleCnt="0"/>
      <dgm:spPr/>
    </dgm:pt>
    <dgm:pt modelId="{14FE0771-EF7D-4A4A-8BE2-67024A52DF00}" type="pres">
      <dgm:prSet presAssocID="{0FD03B32-E607-4FE2-B647-577D2FB248E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E6A345A-92CD-4D70-82FB-E081577F61BF}" type="presOf" srcId="{7813FE3D-3A84-413A-AD5E-B6CFB842C50E}" destId="{B4F4351B-62C7-491F-BC05-2C5E8BEB4AC1}" srcOrd="0" destOrd="0" presId="urn:microsoft.com/office/officeart/2005/8/layout/list1"/>
    <dgm:cxn modelId="{92C17161-FAEB-45B3-8EB9-2D4AC5ABA4B0}" type="presOf" srcId="{DE3D76EB-3D20-4C7E-ADE3-FAD63EEAA7DD}" destId="{759B3C3D-BCFC-4CA6-BC44-41DDB347528D}" srcOrd="1" destOrd="0" presId="urn:microsoft.com/office/officeart/2005/8/layout/list1"/>
    <dgm:cxn modelId="{3E0D72D5-F2D6-4934-A06F-FF3A1BD97F9D}" type="presOf" srcId="{5935237E-C072-4E0F-81E0-288A3E3C6765}" destId="{369321EE-D99A-4A88-AA6E-2298C5A60F97}" srcOrd="0" destOrd="0" presId="urn:microsoft.com/office/officeart/2005/8/layout/list1"/>
    <dgm:cxn modelId="{57B7F16B-2809-4A27-956E-6F00CCB33F8F}" type="presOf" srcId="{5935237E-C072-4E0F-81E0-288A3E3C6765}" destId="{508C7CF2-9321-4111-8D9A-317783B55E66}" srcOrd="1" destOrd="0" presId="urn:microsoft.com/office/officeart/2005/8/layout/list1"/>
    <dgm:cxn modelId="{1DD1EFDC-8819-4042-AF10-F17B34380A67}" srcId="{7A9EB4D6-F38B-43F2-9EC1-7B8DCE49FBC5}" destId="{7813FE3D-3A84-413A-AD5E-B6CFB842C50E}" srcOrd="0" destOrd="0" parTransId="{4D963370-C15A-4F91-9B81-73466D9E3ACC}" sibTransId="{40C51548-BB20-470C-81F4-C995B4F8E45C}"/>
    <dgm:cxn modelId="{0AE2C827-B994-4416-AFBC-07238A675F49}" type="presOf" srcId="{0FD03B32-E607-4FE2-B647-577D2FB248EF}" destId="{25980663-C4B4-404E-9425-6645037DDCEB}" srcOrd="1" destOrd="0" presId="urn:microsoft.com/office/officeart/2005/8/layout/list1"/>
    <dgm:cxn modelId="{1C24C4A7-CDD4-4F56-994A-6AAD6CC3D1BB}" srcId="{7A9EB4D6-F38B-43F2-9EC1-7B8DCE49FBC5}" destId="{DE3D76EB-3D20-4C7E-ADE3-FAD63EEAA7DD}" srcOrd="1" destOrd="0" parTransId="{2BEBCCA6-A119-40A3-9BA9-0D6495F3C8C5}" sibTransId="{42BBC4DA-5DF7-4CFF-9D9E-B78C40153FE7}"/>
    <dgm:cxn modelId="{6D9D3CAE-AED8-44DB-8926-40EC50D73A9D}" srcId="{7A9EB4D6-F38B-43F2-9EC1-7B8DCE49FBC5}" destId="{5935237E-C072-4E0F-81E0-288A3E3C6765}" srcOrd="3" destOrd="0" parTransId="{B636B159-1B28-4C2B-94A5-491DC436D223}" sibTransId="{25A7E6D7-58AC-4014-97C7-C597B1A4BE8B}"/>
    <dgm:cxn modelId="{68D2F942-D5D8-455B-B215-7835C3196B5D}" type="presOf" srcId="{98438514-506C-4E0F-994C-8A88C2EEED2F}" destId="{4AEF2B5D-75C8-4CEB-BE0A-F1AB0E8160AB}" srcOrd="1" destOrd="0" presId="urn:microsoft.com/office/officeart/2005/8/layout/list1"/>
    <dgm:cxn modelId="{5B3EF510-7740-4F5A-AB30-9ACE3D654184}" srcId="{7A9EB4D6-F38B-43F2-9EC1-7B8DCE49FBC5}" destId="{98438514-506C-4E0F-994C-8A88C2EEED2F}" srcOrd="2" destOrd="0" parTransId="{A0E0E4CE-B5CD-4FDE-8006-71702CBEC49E}" sibTransId="{365BB1B8-8171-445E-9446-4E1A16D4C463}"/>
    <dgm:cxn modelId="{CC10A7DE-45C2-4264-B5A3-77413289521E}" type="presOf" srcId="{0FD03B32-E607-4FE2-B647-577D2FB248EF}" destId="{ACE30D8E-A465-4366-B0D1-51978B7116CC}" srcOrd="0" destOrd="0" presId="urn:microsoft.com/office/officeart/2005/8/layout/list1"/>
    <dgm:cxn modelId="{BB7592FD-0282-42D2-AFB5-96400E375810}" type="presOf" srcId="{7813FE3D-3A84-413A-AD5E-B6CFB842C50E}" destId="{98F1038F-AED3-4C4D-B135-73B91ECDF680}" srcOrd="1" destOrd="0" presId="urn:microsoft.com/office/officeart/2005/8/layout/list1"/>
    <dgm:cxn modelId="{C07A1810-B2B2-4C3F-9BFE-7422B904725F}" type="presOf" srcId="{98438514-506C-4E0F-994C-8A88C2EEED2F}" destId="{F3CCA7D3-0AFC-43BB-AF55-C652A6347A3F}" srcOrd="0" destOrd="0" presId="urn:microsoft.com/office/officeart/2005/8/layout/list1"/>
    <dgm:cxn modelId="{87E0467A-3419-4108-9BB9-09DB0F45E6C1}" type="presOf" srcId="{7A9EB4D6-F38B-43F2-9EC1-7B8DCE49FBC5}" destId="{6D384BB5-C312-4CB6-8701-157AB22BA54C}" srcOrd="0" destOrd="0" presId="urn:microsoft.com/office/officeart/2005/8/layout/list1"/>
    <dgm:cxn modelId="{FFA1DB96-FD3E-4C83-B991-32226988D281}" srcId="{7A9EB4D6-F38B-43F2-9EC1-7B8DCE49FBC5}" destId="{0FD03B32-E607-4FE2-B647-577D2FB248EF}" srcOrd="4" destOrd="0" parTransId="{F21D406F-C41B-49F2-83CB-B54DA2B08351}" sibTransId="{C4DFD2ED-50A0-4771-AC66-A8625FAA5B23}"/>
    <dgm:cxn modelId="{BA8A934D-6E16-4EE9-B70C-A20B894B17A6}" type="presOf" srcId="{DE3D76EB-3D20-4C7E-ADE3-FAD63EEAA7DD}" destId="{EF71A6CD-EB0C-42D3-A19B-10AC1B12A823}" srcOrd="0" destOrd="0" presId="urn:microsoft.com/office/officeart/2005/8/layout/list1"/>
    <dgm:cxn modelId="{B18C1C87-35DB-4483-A94E-869FC6927BDB}" type="presParOf" srcId="{6D384BB5-C312-4CB6-8701-157AB22BA54C}" destId="{DFBA5E0F-41C2-4EFF-8C7D-B736E5A9E232}" srcOrd="0" destOrd="0" presId="urn:microsoft.com/office/officeart/2005/8/layout/list1"/>
    <dgm:cxn modelId="{0F83F65A-FBD9-4A7C-B140-34031D698C67}" type="presParOf" srcId="{DFBA5E0F-41C2-4EFF-8C7D-B736E5A9E232}" destId="{B4F4351B-62C7-491F-BC05-2C5E8BEB4AC1}" srcOrd="0" destOrd="0" presId="urn:microsoft.com/office/officeart/2005/8/layout/list1"/>
    <dgm:cxn modelId="{0227A85B-EC05-4F11-8E8F-CE2E51378159}" type="presParOf" srcId="{DFBA5E0F-41C2-4EFF-8C7D-B736E5A9E232}" destId="{98F1038F-AED3-4C4D-B135-73B91ECDF680}" srcOrd="1" destOrd="0" presId="urn:microsoft.com/office/officeart/2005/8/layout/list1"/>
    <dgm:cxn modelId="{76887248-99A7-429C-AA08-7F383750CD3D}" type="presParOf" srcId="{6D384BB5-C312-4CB6-8701-157AB22BA54C}" destId="{7F615212-FB67-4297-8AD0-FEF2D93072B9}" srcOrd="1" destOrd="0" presId="urn:microsoft.com/office/officeart/2005/8/layout/list1"/>
    <dgm:cxn modelId="{EAB13C80-8DB2-4B07-B459-74BC5EC23941}" type="presParOf" srcId="{6D384BB5-C312-4CB6-8701-157AB22BA54C}" destId="{B11CF50C-6C8C-449D-8ED8-220050EA0619}" srcOrd="2" destOrd="0" presId="urn:microsoft.com/office/officeart/2005/8/layout/list1"/>
    <dgm:cxn modelId="{07569F67-EE4E-4435-8B1C-1CD85A7EB54C}" type="presParOf" srcId="{6D384BB5-C312-4CB6-8701-157AB22BA54C}" destId="{6956221B-959F-40E7-A027-BDAAC1A42300}" srcOrd="3" destOrd="0" presId="urn:microsoft.com/office/officeart/2005/8/layout/list1"/>
    <dgm:cxn modelId="{6E5CD941-0AF3-40C9-AF2A-81B86D08D5B2}" type="presParOf" srcId="{6D384BB5-C312-4CB6-8701-157AB22BA54C}" destId="{4D93F81C-31C2-4FDE-8618-2FA1F7AB2B43}" srcOrd="4" destOrd="0" presId="urn:microsoft.com/office/officeart/2005/8/layout/list1"/>
    <dgm:cxn modelId="{16CA1C6D-9064-47A0-B887-5050FD08CBA0}" type="presParOf" srcId="{4D93F81C-31C2-4FDE-8618-2FA1F7AB2B43}" destId="{EF71A6CD-EB0C-42D3-A19B-10AC1B12A823}" srcOrd="0" destOrd="0" presId="urn:microsoft.com/office/officeart/2005/8/layout/list1"/>
    <dgm:cxn modelId="{B32067CE-5646-447B-BA50-8A38871F3AF7}" type="presParOf" srcId="{4D93F81C-31C2-4FDE-8618-2FA1F7AB2B43}" destId="{759B3C3D-BCFC-4CA6-BC44-41DDB347528D}" srcOrd="1" destOrd="0" presId="urn:microsoft.com/office/officeart/2005/8/layout/list1"/>
    <dgm:cxn modelId="{226298C7-E065-4F2D-8492-1397990AECCB}" type="presParOf" srcId="{6D384BB5-C312-4CB6-8701-157AB22BA54C}" destId="{8251F3BF-9E1F-4AE8-B92A-1CC121C74F91}" srcOrd="5" destOrd="0" presId="urn:microsoft.com/office/officeart/2005/8/layout/list1"/>
    <dgm:cxn modelId="{9BC91730-9E0E-4723-892A-F238346C371E}" type="presParOf" srcId="{6D384BB5-C312-4CB6-8701-157AB22BA54C}" destId="{599965CC-11AE-45E8-8C52-73B113FD3A24}" srcOrd="6" destOrd="0" presId="urn:microsoft.com/office/officeart/2005/8/layout/list1"/>
    <dgm:cxn modelId="{D56F2CFA-A413-493F-80BF-04EE0B30432A}" type="presParOf" srcId="{6D384BB5-C312-4CB6-8701-157AB22BA54C}" destId="{41823EB5-C9E5-42CA-8587-285C59B8A6A4}" srcOrd="7" destOrd="0" presId="urn:microsoft.com/office/officeart/2005/8/layout/list1"/>
    <dgm:cxn modelId="{87D526D9-F536-4160-9E89-4476E89CA08D}" type="presParOf" srcId="{6D384BB5-C312-4CB6-8701-157AB22BA54C}" destId="{59F028F5-899B-4AAA-A411-6453B8F6EC5F}" srcOrd="8" destOrd="0" presId="urn:microsoft.com/office/officeart/2005/8/layout/list1"/>
    <dgm:cxn modelId="{2AE87660-E389-42AE-B864-AB08859B2BF1}" type="presParOf" srcId="{59F028F5-899B-4AAA-A411-6453B8F6EC5F}" destId="{F3CCA7D3-0AFC-43BB-AF55-C652A6347A3F}" srcOrd="0" destOrd="0" presId="urn:microsoft.com/office/officeart/2005/8/layout/list1"/>
    <dgm:cxn modelId="{F133E461-1DF3-47D1-9119-50895F77985F}" type="presParOf" srcId="{59F028F5-899B-4AAA-A411-6453B8F6EC5F}" destId="{4AEF2B5D-75C8-4CEB-BE0A-F1AB0E8160AB}" srcOrd="1" destOrd="0" presId="urn:microsoft.com/office/officeart/2005/8/layout/list1"/>
    <dgm:cxn modelId="{9621929B-D25C-4662-8F88-D3076D8619E9}" type="presParOf" srcId="{6D384BB5-C312-4CB6-8701-157AB22BA54C}" destId="{DD277D24-82F0-4346-9504-D0844A4B5BE0}" srcOrd="9" destOrd="0" presId="urn:microsoft.com/office/officeart/2005/8/layout/list1"/>
    <dgm:cxn modelId="{10870552-D309-45C2-A467-32A17D359DD8}" type="presParOf" srcId="{6D384BB5-C312-4CB6-8701-157AB22BA54C}" destId="{B13A9045-0FA8-4217-A2B7-7AE6C8A5C810}" srcOrd="10" destOrd="0" presId="urn:microsoft.com/office/officeart/2005/8/layout/list1"/>
    <dgm:cxn modelId="{F66C36F1-1568-4881-A1DD-2E26B7781AF5}" type="presParOf" srcId="{6D384BB5-C312-4CB6-8701-157AB22BA54C}" destId="{53D207EE-8780-4610-8E1E-015E773DBFC0}" srcOrd="11" destOrd="0" presId="urn:microsoft.com/office/officeart/2005/8/layout/list1"/>
    <dgm:cxn modelId="{A7AC6721-D595-4EB3-BF34-D8D8AEACDDDE}" type="presParOf" srcId="{6D384BB5-C312-4CB6-8701-157AB22BA54C}" destId="{E1668560-DC9C-4BDB-AC04-45898443C196}" srcOrd="12" destOrd="0" presId="urn:microsoft.com/office/officeart/2005/8/layout/list1"/>
    <dgm:cxn modelId="{CBB7FCA7-8BA9-4CB1-997F-160A6A54862E}" type="presParOf" srcId="{E1668560-DC9C-4BDB-AC04-45898443C196}" destId="{369321EE-D99A-4A88-AA6E-2298C5A60F97}" srcOrd="0" destOrd="0" presId="urn:microsoft.com/office/officeart/2005/8/layout/list1"/>
    <dgm:cxn modelId="{D3BE1E6F-35C6-4E0B-B696-CA410964B82E}" type="presParOf" srcId="{E1668560-DC9C-4BDB-AC04-45898443C196}" destId="{508C7CF2-9321-4111-8D9A-317783B55E66}" srcOrd="1" destOrd="0" presId="urn:microsoft.com/office/officeart/2005/8/layout/list1"/>
    <dgm:cxn modelId="{E569533B-CC76-4AA1-8E00-7CBEBC83B598}" type="presParOf" srcId="{6D384BB5-C312-4CB6-8701-157AB22BA54C}" destId="{97AF5714-A5A9-43F4-A95A-8B30D51085EB}" srcOrd="13" destOrd="0" presId="urn:microsoft.com/office/officeart/2005/8/layout/list1"/>
    <dgm:cxn modelId="{C9D69CDB-0CA8-4AD3-8E67-792E7B64D738}" type="presParOf" srcId="{6D384BB5-C312-4CB6-8701-157AB22BA54C}" destId="{001E6DB9-F5A3-42F4-B8AD-053BDB9EEB76}" srcOrd="14" destOrd="0" presId="urn:microsoft.com/office/officeart/2005/8/layout/list1"/>
    <dgm:cxn modelId="{BB3B7150-2ED7-4078-9F0B-D149DB709468}" type="presParOf" srcId="{6D384BB5-C312-4CB6-8701-157AB22BA54C}" destId="{9DE214DA-2BE8-41B1-9EB5-E1DF6A448957}" srcOrd="15" destOrd="0" presId="urn:microsoft.com/office/officeart/2005/8/layout/list1"/>
    <dgm:cxn modelId="{AE5F0F0F-D80A-444F-BA3F-5C3D01704A77}" type="presParOf" srcId="{6D384BB5-C312-4CB6-8701-157AB22BA54C}" destId="{9C09E456-7F62-4BCB-922C-E5963F6F052B}" srcOrd="16" destOrd="0" presId="urn:microsoft.com/office/officeart/2005/8/layout/list1"/>
    <dgm:cxn modelId="{086935E9-486D-44E1-9889-E1386FD9E589}" type="presParOf" srcId="{9C09E456-7F62-4BCB-922C-E5963F6F052B}" destId="{ACE30D8E-A465-4366-B0D1-51978B7116CC}" srcOrd="0" destOrd="0" presId="urn:microsoft.com/office/officeart/2005/8/layout/list1"/>
    <dgm:cxn modelId="{44380E46-6603-48E1-9C02-B44D3D19BDAA}" type="presParOf" srcId="{9C09E456-7F62-4BCB-922C-E5963F6F052B}" destId="{25980663-C4B4-404E-9425-6645037DDCEB}" srcOrd="1" destOrd="0" presId="urn:microsoft.com/office/officeart/2005/8/layout/list1"/>
    <dgm:cxn modelId="{9B103A51-F99D-49C1-9B08-C6BF6CC5B292}" type="presParOf" srcId="{6D384BB5-C312-4CB6-8701-157AB22BA54C}" destId="{0820110C-B4D9-4CCF-8F16-3D4E78741A42}" srcOrd="17" destOrd="0" presId="urn:microsoft.com/office/officeart/2005/8/layout/list1"/>
    <dgm:cxn modelId="{ABA3F77E-6901-4D7A-98FE-4DB5433335E6}" type="presParOf" srcId="{6D384BB5-C312-4CB6-8701-157AB22BA54C}" destId="{14FE0771-EF7D-4A4A-8BE2-67024A52DF0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5F78E8-51DC-42CA-B050-7DA9F9042F56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224185C-A240-4189-BFBB-6F159547506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Организационно-диагностический этап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(Сентябрь–октябрь) 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62C328-4460-403B-A1C6-4A636E23B403}" type="parTrans" cxnId="{A4299AE2-CBDE-4956-96CD-A8E599C834AA}">
      <dgm:prSet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A65223-852C-429B-A1EA-4F635B778F00}" type="sibTrans" cxnId="{A4299AE2-CBDE-4956-96CD-A8E599C834AA}">
      <dgm:prSet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4F8908-BFF4-4C59-B166-7B62E4788B37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Анкетирование родителей, составляются индивидуальные программы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F8259-5B8E-47AB-8F16-89B12F78FD53}" type="parTrans" cxnId="{9BDC0231-775B-46FA-9C7D-B7C8D8BD4109}">
      <dgm:prSet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BFF3F-E754-4D33-AD76-8225B588D121}" type="sibTrans" cxnId="{9BDC0231-775B-46FA-9C7D-B7C8D8BD4109}">
      <dgm:prSet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035EEB-DA6C-48EE-9051-6D4745EBBE62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Устанавливаются контакты                с родителями        и учителями школ.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8C52F7-9B3B-4A3A-A639-D0416B168C1C}" type="parTrans" cxnId="{2D782ADB-6E30-4DC3-92AC-351FCA976090}">
      <dgm:prSet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70801D-AECE-4E0D-8336-E06D6A7332CA}" type="sibTrans" cxnId="{2D782ADB-6E30-4DC3-92AC-351FCA976090}">
      <dgm:prSet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C49612-7C10-4F85-928C-7676C724E06A}">
      <dgm:prSet phldrT="[Текст]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540156-4595-4F50-A3EE-431DABAA55C4}" type="parTrans" cxnId="{695BB49E-3B6C-4571-9DAF-126BA5472510}">
      <dgm:prSet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F95B46-A6B6-4853-9F8B-38AAA381E403}" type="sibTrans" cxnId="{695BB49E-3B6C-4571-9DAF-126BA5472510}">
      <dgm:prSet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6627A1-449C-42D8-A00B-27B786E38DFE}">
      <dgm:prSet custT="1"/>
      <dgm:spPr/>
      <dgm:t>
        <a:bodyPr/>
        <a:lstStyle/>
        <a:p>
          <a:pPr algn="ctr"/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Первичная диагностика коммуникативных и социальных навыков детей</a:t>
          </a:r>
          <a:b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3ED921-6E65-4A64-A2ED-FCD1A7A3BF70}" type="sibTrans" cxnId="{2EED9BD8-8C98-4376-AE71-95375BDB365E}">
      <dgm:prSet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49AEE-157A-4592-966F-697FA5916F06}" type="parTrans" cxnId="{2EED9BD8-8C98-4376-AE71-95375BDB365E}">
      <dgm:prSet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BF71FF-4058-4157-A371-5327893D2CF4}" type="pres">
      <dgm:prSet presAssocID="{3B5F78E8-51DC-42CA-B050-7DA9F9042F5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E2EB6D-633B-430E-92C8-CFFE02FC63B1}" type="pres">
      <dgm:prSet presAssocID="{3B5F78E8-51DC-42CA-B050-7DA9F9042F56}" presName="radial" presStyleCnt="0">
        <dgm:presLayoutVars>
          <dgm:animLvl val="ctr"/>
        </dgm:presLayoutVars>
      </dgm:prSet>
      <dgm:spPr/>
    </dgm:pt>
    <dgm:pt modelId="{178E9A0F-419D-4A4E-A653-571F74F6E971}" type="pres">
      <dgm:prSet presAssocID="{F224185C-A240-4189-BFBB-6F159547506D}" presName="centerShape" presStyleLbl="vennNode1" presStyleIdx="0" presStyleCnt="4"/>
      <dgm:spPr/>
      <dgm:t>
        <a:bodyPr/>
        <a:lstStyle/>
        <a:p>
          <a:endParaRPr lang="ru-RU"/>
        </a:p>
      </dgm:t>
    </dgm:pt>
    <dgm:pt modelId="{CF83BE4B-B124-46B5-B7EA-F39573D06C52}" type="pres">
      <dgm:prSet presAssocID="{354F8908-BFF4-4C59-B166-7B62E4788B37}" presName="node" presStyleLbl="vennNode1" presStyleIdx="1" presStyleCnt="4" custScaleX="127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4A91B-EE5D-4D08-8B8E-3914115CC341}" type="pres">
      <dgm:prSet presAssocID="{66035EEB-DA6C-48EE-9051-6D4745EBBE62}" presName="node" presStyleLbl="vennNode1" presStyleIdx="2" presStyleCnt="4" custScaleX="125839" custRadScaleRad="108751" custRadScaleInc="-25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D2E30-3558-49F8-94AC-832DC2E8D624}" type="pres">
      <dgm:prSet presAssocID="{B46627A1-449C-42D8-A00B-27B786E38DFE}" presName="node" presStyleLbl="vennNode1" presStyleIdx="3" presStyleCnt="4" custScaleX="130865" custRadScaleRad="108112" custRadScaleInc="21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43276C-F6AB-4396-8DCA-28FE3CBDD416}" type="presOf" srcId="{B46627A1-449C-42D8-A00B-27B786E38DFE}" destId="{F71D2E30-3558-49F8-94AC-832DC2E8D624}" srcOrd="0" destOrd="0" presId="urn:microsoft.com/office/officeart/2005/8/layout/radial3"/>
    <dgm:cxn modelId="{B1A91FC3-F1E2-445F-AC8D-29D155B6B918}" type="presOf" srcId="{3B5F78E8-51DC-42CA-B050-7DA9F9042F56}" destId="{C1BF71FF-4058-4157-A371-5327893D2CF4}" srcOrd="0" destOrd="0" presId="urn:microsoft.com/office/officeart/2005/8/layout/radial3"/>
    <dgm:cxn modelId="{695BB49E-3B6C-4571-9DAF-126BA5472510}" srcId="{3B5F78E8-51DC-42CA-B050-7DA9F9042F56}" destId="{0DC49612-7C10-4F85-928C-7676C724E06A}" srcOrd="1" destOrd="0" parTransId="{ED540156-4595-4F50-A3EE-431DABAA55C4}" sibTransId="{3EF95B46-A6B6-4853-9F8B-38AAA381E403}"/>
    <dgm:cxn modelId="{8CDC2F23-3709-4209-B084-B36FCBFC9A26}" type="presOf" srcId="{F224185C-A240-4189-BFBB-6F159547506D}" destId="{178E9A0F-419D-4A4E-A653-571F74F6E971}" srcOrd="0" destOrd="0" presId="urn:microsoft.com/office/officeart/2005/8/layout/radial3"/>
    <dgm:cxn modelId="{D2374D10-D14F-4790-BD78-1D18FA53CFD2}" type="presOf" srcId="{66035EEB-DA6C-48EE-9051-6D4745EBBE62}" destId="{00B4A91B-EE5D-4D08-8B8E-3914115CC341}" srcOrd="0" destOrd="0" presId="urn:microsoft.com/office/officeart/2005/8/layout/radial3"/>
    <dgm:cxn modelId="{A4299AE2-CBDE-4956-96CD-A8E599C834AA}" srcId="{3B5F78E8-51DC-42CA-B050-7DA9F9042F56}" destId="{F224185C-A240-4189-BFBB-6F159547506D}" srcOrd="0" destOrd="0" parTransId="{B162C328-4460-403B-A1C6-4A636E23B403}" sibTransId="{4CA65223-852C-429B-A1EA-4F635B778F00}"/>
    <dgm:cxn modelId="{2EED9BD8-8C98-4376-AE71-95375BDB365E}" srcId="{F224185C-A240-4189-BFBB-6F159547506D}" destId="{B46627A1-449C-42D8-A00B-27B786E38DFE}" srcOrd="2" destOrd="0" parTransId="{A6E49AEE-157A-4592-966F-697FA5916F06}" sibTransId="{063ED921-6E65-4A64-A2ED-FCD1A7A3BF70}"/>
    <dgm:cxn modelId="{2D782ADB-6E30-4DC3-92AC-351FCA976090}" srcId="{F224185C-A240-4189-BFBB-6F159547506D}" destId="{66035EEB-DA6C-48EE-9051-6D4745EBBE62}" srcOrd="1" destOrd="0" parTransId="{E78C52F7-9B3B-4A3A-A639-D0416B168C1C}" sibTransId="{FA70801D-AECE-4E0D-8336-E06D6A7332CA}"/>
    <dgm:cxn modelId="{AC4DD200-DB38-4F15-80FA-BE34C77ACBE7}" type="presOf" srcId="{354F8908-BFF4-4C59-B166-7B62E4788B37}" destId="{CF83BE4B-B124-46B5-B7EA-F39573D06C52}" srcOrd="0" destOrd="0" presId="urn:microsoft.com/office/officeart/2005/8/layout/radial3"/>
    <dgm:cxn modelId="{9BDC0231-775B-46FA-9C7D-B7C8D8BD4109}" srcId="{F224185C-A240-4189-BFBB-6F159547506D}" destId="{354F8908-BFF4-4C59-B166-7B62E4788B37}" srcOrd="0" destOrd="0" parTransId="{6CFF8259-5B8E-47AB-8F16-89B12F78FD53}" sibTransId="{079BFF3F-E754-4D33-AD76-8225B588D121}"/>
    <dgm:cxn modelId="{408DA24E-8E4D-486D-917D-2106180B69AB}" type="presParOf" srcId="{C1BF71FF-4058-4157-A371-5327893D2CF4}" destId="{77E2EB6D-633B-430E-92C8-CFFE02FC63B1}" srcOrd="0" destOrd="0" presId="urn:microsoft.com/office/officeart/2005/8/layout/radial3"/>
    <dgm:cxn modelId="{E418A2DF-8C6E-4AFE-B701-B4CF2ECC1190}" type="presParOf" srcId="{77E2EB6D-633B-430E-92C8-CFFE02FC63B1}" destId="{178E9A0F-419D-4A4E-A653-571F74F6E971}" srcOrd="0" destOrd="0" presId="urn:microsoft.com/office/officeart/2005/8/layout/radial3"/>
    <dgm:cxn modelId="{85830DD7-3727-4119-80D3-42E440F9F384}" type="presParOf" srcId="{77E2EB6D-633B-430E-92C8-CFFE02FC63B1}" destId="{CF83BE4B-B124-46B5-B7EA-F39573D06C52}" srcOrd="1" destOrd="0" presId="urn:microsoft.com/office/officeart/2005/8/layout/radial3"/>
    <dgm:cxn modelId="{4F303EA8-00F5-40F4-82C7-D1FA4B5FC9D1}" type="presParOf" srcId="{77E2EB6D-633B-430E-92C8-CFFE02FC63B1}" destId="{00B4A91B-EE5D-4D08-8B8E-3914115CC341}" srcOrd="2" destOrd="0" presId="urn:microsoft.com/office/officeart/2005/8/layout/radial3"/>
    <dgm:cxn modelId="{893CBDD5-A0BB-4B6F-99AC-21DF55EFB8CF}" type="presParOf" srcId="{77E2EB6D-633B-430E-92C8-CFFE02FC63B1}" destId="{F71D2E30-3558-49F8-94AC-832DC2E8D624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5F78E8-51DC-42CA-B050-7DA9F9042F56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224185C-A240-4189-BFBB-6F159547506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Основной  этап (октябрь–апрель)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62C328-4460-403B-A1C6-4A636E23B403}" type="parTrans" cxnId="{A4299AE2-CBDE-4956-96CD-A8E599C834AA}">
      <dgm:prSet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A65223-852C-429B-A1EA-4F635B778F00}" type="sibTrans" cxnId="{A4299AE2-CBDE-4956-96CD-A8E599C834AA}">
      <dgm:prSet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4F8908-BFF4-4C59-B166-7B62E4788B37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Проводятся индивидуальные     и групповые занятия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F8259-5B8E-47AB-8F16-89B12F78FD53}" type="parTrans" cxnId="{9BDC0231-775B-46FA-9C7D-B7C8D8BD4109}">
      <dgm:prSet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BFF3F-E754-4D33-AD76-8225B588D121}" type="sibTrans" cxnId="{9BDC0231-775B-46FA-9C7D-B7C8D8BD4109}">
      <dgm:prSet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035EEB-DA6C-48EE-9051-6D4745EBBE62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Формируются навыки самообслуживания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8C52F7-9B3B-4A3A-A639-D0416B168C1C}" type="parTrans" cxnId="{2D782ADB-6E30-4DC3-92AC-351FCA976090}">
      <dgm:prSet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70801D-AECE-4E0D-8336-E06D6A7332CA}" type="sibTrans" cxnId="{2D782ADB-6E30-4DC3-92AC-351FCA976090}">
      <dgm:prSet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C49612-7C10-4F85-928C-7676C724E06A}">
      <dgm:prSet phldrT="[Текст]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540156-4595-4F50-A3EE-431DABAA55C4}" type="parTrans" cxnId="{695BB49E-3B6C-4571-9DAF-126BA5472510}">
      <dgm:prSet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F95B46-A6B6-4853-9F8B-38AAA381E403}" type="sibTrans" cxnId="{695BB49E-3B6C-4571-9DAF-126BA5472510}">
      <dgm:prSet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6627A1-449C-42D8-A00B-27B786E38DFE}">
      <dgm:prSet custT="1"/>
      <dgm:spPr/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Коррекционно-развивающая работа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3ED921-6E65-4A64-A2ED-FCD1A7A3BF70}" type="sibTrans" cxnId="{2EED9BD8-8C98-4376-AE71-95375BDB365E}">
      <dgm:prSet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49AEE-157A-4592-966F-697FA5916F06}" type="parTrans" cxnId="{2EED9BD8-8C98-4376-AE71-95375BDB365E}">
      <dgm:prSet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248A5-2E8B-4F93-885F-DD7F650FA87E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Консультативная поддержка родителей                  и учителей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A44515-09C3-471A-B946-95A5E3785EB4}" type="parTrans" cxnId="{EB1341F1-AA18-425A-81AC-10C5E6BCDBA8}">
      <dgm:prSet/>
      <dgm:spPr/>
      <dgm:t>
        <a:bodyPr/>
        <a:lstStyle/>
        <a:p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BC6D74-7789-4F49-8CE7-71867549CEE4}" type="sibTrans" cxnId="{EB1341F1-AA18-425A-81AC-10C5E6BCDBA8}">
      <dgm:prSet/>
      <dgm:spPr/>
      <dgm:t>
        <a:bodyPr/>
        <a:lstStyle/>
        <a:p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FAE275-99D8-4BE0-A184-8C4241AEBE93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социальными партнерами</a:t>
          </a:r>
          <a:b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28D94E-B88C-43C8-BF0A-750598485A1C}" type="parTrans" cxnId="{C4EAE901-C1F6-4C58-A786-20F656187F2D}">
      <dgm:prSet/>
      <dgm:spPr/>
      <dgm:t>
        <a:bodyPr/>
        <a:lstStyle/>
        <a:p>
          <a:endParaRPr lang="ru-RU"/>
        </a:p>
      </dgm:t>
    </dgm:pt>
    <dgm:pt modelId="{99AF3103-31D0-4F0F-A254-34C7F564FFC0}" type="sibTrans" cxnId="{C4EAE901-C1F6-4C58-A786-20F656187F2D}">
      <dgm:prSet/>
      <dgm:spPr/>
      <dgm:t>
        <a:bodyPr/>
        <a:lstStyle/>
        <a:p>
          <a:endParaRPr lang="ru-RU"/>
        </a:p>
      </dgm:t>
    </dgm:pt>
    <dgm:pt modelId="{1096BEB8-C6C1-40B3-9F96-F510FF0AF63D}" type="pres">
      <dgm:prSet presAssocID="{3B5F78E8-51DC-42CA-B050-7DA9F9042F5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68131-2084-448D-A6FF-0D29BBCF6555}" type="pres">
      <dgm:prSet presAssocID="{3B5F78E8-51DC-42CA-B050-7DA9F9042F56}" presName="radial" presStyleCnt="0">
        <dgm:presLayoutVars>
          <dgm:animLvl val="ctr"/>
        </dgm:presLayoutVars>
      </dgm:prSet>
      <dgm:spPr/>
    </dgm:pt>
    <dgm:pt modelId="{92B0DD8E-BE34-4E5C-91A8-DAD0609F0EB4}" type="pres">
      <dgm:prSet presAssocID="{F224185C-A240-4189-BFBB-6F159547506D}" presName="centerShape" presStyleLbl="vennNode1" presStyleIdx="0" presStyleCnt="6"/>
      <dgm:spPr/>
      <dgm:t>
        <a:bodyPr/>
        <a:lstStyle/>
        <a:p>
          <a:endParaRPr lang="ru-RU"/>
        </a:p>
      </dgm:t>
    </dgm:pt>
    <dgm:pt modelId="{EDDDB341-0DB1-42F7-A482-92B3AE21AE3B}" type="pres">
      <dgm:prSet presAssocID="{354F8908-BFF4-4C59-B166-7B62E4788B37}" presName="node" presStyleLbl="vennNode1" presStyleIdx="1" presStyleCnt="6" custScaleX="167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9068C-B611-48FC-BFD0-EAD81FE2EB60}" type="pres">
      <dgm:prSet presAssocID="{66035EEB-DA6C-48EE-9051-6D4745EBBE62}" presName="node" presStyleLbl="vennNode1" presStyleIdx="2" presStyleCnt="6" custScaleX="173774" custRadScaleRad="126666" custRadScaleInc="4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8FB18-B4B6-45CD-A290-0EBCDC47F73D}" type="pres">
      <dgm:prSet presAssocID="{B6B248A5-2E8B-4F93-885F-DD7F650FA87E}" presName="node" presStyleLbl="vennNode1" presStyleIdx="3" presStyleCnt="6" custScaleX="173483" custRadScaleRad="121046" custRadScaleInc="-27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A3AAC-7CF7-483C-83AF-E48EC2753881}" type="pres">
      <dgm:prSet presAssocID="{B46627A1-449C-42D8-A00B-27B786E38DFE}" presName="node" presStyleLbl="vennNode1" presStyleIdx="4" presStyleCnt="6" custScaleX="161080" custScaleY="95433" custRadScaleRad="106108" custRadScaleInc="15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C6821-860B-45A4-911B-37F7FC38FCFF}" type="pres">
      <dgm:prSet presAssocID="{D9FAE275-99D8-4BE0-A184-8C4241AEBE93}" presName="node" presStyleLbl="vennNode1" presStyleIdx="5" presStyleCnt="6" custScaleX="152445" custScaleY="82005" custRadScaleRad="108436" custRadScaleInc="-2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E44BAB-B44E-437A-B7EC-3D97E1FC35AF}" type="presOf" srcId="{66035EEB-DA6C-48EE-9051-6D4745EBBE62}" destId="{41C9068C-B611-48FC-BFD0-EAD81FE2EB60}" srcOrd="0" destOrd="0" presId="urn:microsoft.com/office/officeart/2005/8/layout/radial3"/>
    <dgm:cxn modelId="{48356668-FDC6-4EB6-B167-9DADEE69CC71}" type="presOf" srcId="{D9FAE275-99D8-4BE0-A184-8C4241AEBE93}" destId="{247C6821-860B-45A4-911B-37F7FC38FCFF}" srcOrd="0" destOrd="0" presId="urn:microsoft.com/office/officeart/2005/8/layout/radial3"/>
    <dgm:cxn modelId="{695BB49E-3B6C-4571-9DAF-126BA5472510}" srcId="{3B5F78E8-51DC-42CA-B050-7DA9F9042F56}" destId="{0DC49612-7C10-4F85-928C-7676C724E06A}" srcOrd="1" destOrd="0" parTransId="{ED540156-4595-4F50-A3EE-431DABAA55C4}" sibTransId="{3EF95B46-A6B6-4853-9F8B-38AAA381E403}"/>
    <dgm:cxn modelId="{E134777B-A93F-468F-950C-D940B5ECCB6F}" type="presOf" srcId="{354F8908-BFF4-4C59-B166-7B62E4788B37}" destId="{EDDDB341-0DB1-42F7-A482-92B3AE21AE3B}" srcOrd="0" destOrd="0" presId="urn:microsoft.com/office/officeart/2005/8/layout/radial3"/>
    <dgm:cxn modelId="{2EED9BD8-8C98-4376-AE71-95375BDB365E}" srcId="{F224185C-A240-4189-BFBB-6F159547506D}" destId="{B46627A1-449C-42D8-A00B-27B786E38DFE}" srcOrd="3" destOrd="0" parTransId="{A6E49AEE-157A-4592-966F-697FA5916F06}" sibTransId="{063ED921-6E65-4A64-A2ED-FCD1A7A3BF70}"/>
    <dgm:cxn modelId="{A4299AE2-CBDE-4956-96CD-A8E599C834AA}" srcId="{3B5F78E8-51DC-42CA-B050-7DA9F9042F56}" destId="{F224185C-A240-4189-BFBB-6F159547506D}" srcOrd="0" destOrd="0" parTransId="{B162C328-4460-403B-A1C6-4A636E23B403}" sibTransId="{4CA65223-852C-429B-A1EA-4F635B778F00}"/>
    <dgm:cxn modelId="{74BFE1F7-67BA-433A-B058-D5A29FF0E481}" type="presOf" srcId="{3B5F78E8-51DC-42CA-B050-7DA9F9042F56}" destId="{1096BEB8-C6C1-40B3-9F96-F510FF0AF63D}" srcOrd="0" destOrd="0" presId="urn:microsoft.com/office/officeart/2005/8/layout/radial3"/>
    <dgm:cxn modelId="{A4AA2527-6C02-4701-8F85-C97A42190F90}" type="presOf" srcId="{F224185C-A240-4189-BFBB-6F159547506D}" destId="{92B0DD8E-BE34-4E5C-91A8-DAD0609F0EB4}" srcOrd="0" destOrd="0" presId="urn:microsoft.com/office/officeart/2005/8/layout/radial3"/>
    <dgm:cxn modelId="{C4EAE901-C1F6-4C58-A786-20F656187F2D}" srcId="{F224185C-A240-4189-BFBB-6F159547506D}" destId="{D9FAE275-99D8-4BE0-A184-8C4241AEBE93}" srcOrd="4" destOrd="0" parTransId="{E328D94E-B88C-43C8-BF0A-750598485A1C}" sibTransId="{99AF3103-31D0-4F0F-A254-34C7F564FFC0}"/>
    <dgm:cxn modelId="{EB1341F1-AA18-425A-81AC-10C5E6BCDBA8}" srcId="{F224185C-A240-4189-BFBB-6F159547506D}" destId="{B6B248A5-2E8B-4F93-885F-DD7F650FA87E}" srcOrd="2" destOrd="0" parTransId="{3BA44515-09C3-471A-B946-95A5E3785EB4}" sibTransId="{17BC6D74-7789-4F49-8CE7-71867549CEE4}"/>
    <dgm:cxn modelId="{0C2F734F-1A93-4A41-A398-BEDBB6FE240A}" type="presOf" srcId="{B6B248A5-2E8B-4F93-885F-DD7F650FA87E}" destId="{5F98FB18-B4B6-45CD-A290-0EBCDC47F73D}" srcOrd="0" destOrd="0" presId="urn:microsoft.com/office/officeart/2005/8/layout/radial3"/>
    <dgm:cxn modelId="{9BDC0231-775B-46FA-9C7D-B7C8D8BD4109}" srcId="{F224185C-A240-4189-BFBB-6F159547506D}" destId="{354F8908-BFF4-4C59-B166-7B62E4788B37}" srcOrd="0" destOrd="0" parTransId="{6CFF8259-5B8E-47AB-8F16-89B12F78FD53}" sibTransId="{079BFF3F-E754-4D33-AD76-8225B588D121}"/>
    <dgm:cxn modelId="{2C956F09-0EAA-4D0E-B152-F6C89FD72D45}" type="presOf" srcId="{B46627A1-449C-42D8-A00B-27B786E38DFE}" destId="{FAFA3AAC-7CF7-483C-83AF-E48EC2753881}" srcOrd="0" destOrd="0" presId="urn:microsoft.com/office/officeart/2005/8/layout/radial3"/>
    <dgm:cxn modelId="{2D782ADB-6E30-4DC3-92AC-351FCA976090}" srcId="{F224185C-A240-4189-BFBB-6F159547506D}" destId="{66035EEB-DA6C-48EE-9051-6D4745EBBE62}" srcOrd="1" destOrd="0" parTransId="{E78C52F7-9B3B-4A3A-A639-D0416B168C1C}" sibTransId="{FA70801D-AECE-4E0D-8336-E06D6A7332CA}"/>
    <dgm:cxn modelId="{30955AA2-EC73-4208-83CC-F11988461C0E}" type="presParOf" srcId="{1096BEB8-C6C1-40B3-9F96-F510FF0AF63D}" destId="{F1168131-2084-448D-A6FF-0D29BBCF6555}" srcOrd="0" destOrd="0" presId="urn:microsoft.com/office/officeart/2005/8/layout/radial3"/>
    <dgm:cxn modelId="{49CA974E-7228-4452-8B73-B4C0BB9CA70E}" type="presParOf" srcId="{F1168131-2084-448D-A6FF-0D29BBCF6555}" destId="{92B0DD8E-BE34-4E5C-91A8-DAD0609F0EB4}" srcOrd="0" destOrd="0" presId="urn:microsoft.com/office/officeart/2005/8/layout/radial3"/>
    <dgm:cxn modelId="{28D957F4-B220-4E7D-AC40-81B36695E89C}" type="presParOf" srcId="{F1168131-2084-448D-A6FF-0D29BBCF6555}" destId="{EDDDB341-0DB1-42F7-A482-92B3AE21AE3B}" srcOrd="1" destOrd="0" presId="urn:microsoft.com/office/officeart/2005/8/layout/radial3"/>
    <dgm:cxn modelId="{6C120024-2DBC-4892-AD5D-90B07B4DFBA2}" type="presParOf" srcId="{F1168131-2084-448D-A6FF-0D29BBCF6555}" destId="{41C9068C-B611-48FC-BFD0-EAD81FE2EB60}" srcOrd="2" destOrd="0" presId="urn:microsoft.com/office/officeart/2005/8/layout/radial3"/>
    <dgm:cxn modelId="{C6E4556B-ECB7-4541-B01B-EDF32A7C49E2}" type="presParOf" srcId="{F1168131-2084-448D-A6FF-0D29BBCF6555}" destId="{5F98FB18-B4B6-45CD-A290-0EBCDC47F73D}" srcOrd="3" destOrd="0" presId="urn:microsoft.com/office/officeart/2005/8/layout/radial3"/>
    <dgm:cxn modelId="{95E0143F-E111-4AF4-8CFA-3A6B87D45033}" type="presParOf" srcId="{F1168131-2084-448D-A6FF-0D29BBCF6555}" destId="{FAFA3AAC-7CF7-483C-83AF-E48EC2753881}" srcOrd="4" destOrd="0" presId="urn:microsoft.com/office/officeart/2005/8/layout/radial3"/>
    <dgm:cxn modelId="{7FCBBB77-DEC7-41FD-8C8F-524E8909F488}" type="presParOf" srcId="{F1168131-2084-448D-A6FF-0D29BBCF6555}" destId="{247C6821-860B-45A4-911B-37F7FC38FCFF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5F78E8-51DC-42CA-B050-7DA9F9042F56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224185C-A240-4189-BFBB-6F159547506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Итоговый этап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(май)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62C328-4460-403B-A1C6-4A636E23B403}" type="parTrans" cxnId="{A4299AE2-CBDE-4956-96CD-A8E599C834AA}">
      <dgm:prSet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A65223-852C-429B-A1EA-4F635B778F00}" type="sibTrans" cxnId="{A4299AE2-CBDE-4956-96CD-A8E599C834AA}">
      <dgm:prSet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4F8908-BFF4-4C59-B166-7B62E4788B37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Итоговая диагностика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F8259-5B8E-47AB-8F16-89B12F78FD53}" type="parTrans" cxnId="{9BDC0231-775B-46FA-9C7D-B7C8D8BD4109}">
      <dgm:prSet custT="1"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BFF3F-E754-4D33-AD76-8225B588D121}" type="sibTrans" cxnId="{9BDC0231-775B-46FA-9C7D-B7C8D8BD4109}">
      <dgm:prSet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035EEB-DA6C-48EE-9051-6D4745EBBE62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Подведение результатов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8C52F7-9B3B-4A3A-A639-D0416B168C1C}" type="parTrans" cxnId="{2D782ADB-6E30-4DC3-92AC-351FCA976090}">
      <dgm:prSet custT="1"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70801D-AECE-4E0D-8336-E06D6A7332CA}" type="sibTrans" cxnId="{2D782ADB-6E30-4DC3-92AC-351FCA976090}">
      <dgm:prSet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C49612-7C10-4F85-928C-7676C724E06A}">
      <dgm:prSet phldrT="[Текст]"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540156-4595-4F50-A3EE-431DABAA55C4}" type="parTrans" cxnId="{695BB49E-3B6C-4571-9DAF-126BA5472510}">
      <dgm:prSet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F95B46-A6B6-4853-9F8B-38AAA381E403}" type="sibTrans" cxnId="{695BB49E-3B6C-4571-9DAF-126BA5472510}">
      <dgm:prSet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6627A1-449C-42D8-A00B-27B786E38DFE}">
      <dgm:prSet custT="1"/>
      <dgm:spPr/>
      <dgm:t>
        <a:bodyPr/>
        <a:lstStyle/>
        <a:p>
          <a:pPr algn="ctr"/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динамики развития детей</a:t>
          </a:r>
          <a:b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3ED921-6E65-4A64-A2ED-FCD1A7A3BF70}" type="sibTrans" cxnId="{2EED9BD8-8C98-4376-AE71-95375BDB365E}">
      <dgm:prSet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49AEE-157A-4592-966F-697FA5916F06}" type="parTrans" cxnId="{2EED9BD8-8C98-4376-AE71-95375BDB365E}">
      <dgm:prSet custT="1"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96BEB8-C6C1-40B3-9F96-F510FF0AF63D}" type="pres">
      <dgm:prSet presAssocID="{3B5F78E8-51DC-42CA-B050-7DA9F9042F5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68131-2084-448D-A6FF-0D29BBCF6555}" type="pres">
      <dgm:prSet presAssocID="{3B5F78E8-51DC-42CA-B050-7DA9F9042F56}" presName="radial" presStyleCnt="0">
        <dgm:presLayoutVars>
          <dgm:animLvl val="ctr"/>
        </dgm:presLayoutVars>
      </dgm:prSet>
      <dgm:spPr/>
    </dgm:pt>
    <dgm:pt modelId="{92B0DD8E-BE34-4E5C-91A8-DAD0609F0EB4}" type="pres">
      <dgm:prSet presAssocID="{F224185C-A240-4189-BFBB-6F159547506D}" presName="centerShape" presStyleLbl="vennNode1" presStyleIdx="0" presStyleCnt="4"/>
      <dgm:spPr/>
      <dgm:t>
        <a:bodyPr/>
        <a:lstStyle/>
        <a:p>
          <a:endParaRPr lang="ru-RU"/>
        </a:p>
      </dgm:t>
    </dgm:pt>
    <dgm:pt modelId="{EDDDB341-0DB1-42F7-A482-92B3AE21AE3B}" type="pres">
      <dgm:prSet presAssocID="{354F8908-BFF4-4C59-B166-7B62E4788B37}" presName="node" presStyleLbl="vennNode1" presStyleIdx="1" presStyleCnt="4" custScaleX="158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9068C-B611-48FC-BFD0-EAD81FE2EB60}" type="pres">
      <dgm:prSet presAssocID="{66035EEB-DA6C-48EE-9051-6D4745EBBE62}" presName="node" presStyleLbl="vennNode1" presStyleIdx="2" presStyleCnt="4" custScaleX="128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A3AAC-7CF7-483C-83AF-E48EC2753881}" type="pres">
      <dgm:prSet presAssocID="{B46627A1-449C-42D8-A00B-27B786E38DFE}" presName="node" presStyleLbl="vennNode1" presStyleIdx="3" presStyleCnt="4" custScaleX="146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E44BAB-B44E-437A-B7EC-3D97E1FC35AF}" type="presOf" srcId="{66035EEB-DA6C-48EE-9051-6D4745EBBE62}" destId="{41C9068C-B611-48FC-BFD0-EAD81FE2EB60}" srcOrd="0" destOrd="0" presId="urn:microsoft.com/office/officeart/2005/8/layout/radial3"/>
    <dgm:cxn modelId="{695BB49E-3B6C-4571-9DAF-126BA5472510}" srcId="{3B5F78E8-51DC-42CA-B050-7DA9F9042F56}" destId="{0DC49612-7C10-4F85-928C-7676C724E06A}" srcOrd="1" destOrd="0" parTransId="{ED540156-4595-4F50-A3EE-431DABAA55C4}" sibTransId="{3EF95B46-A6B6-4853-9F8B-38AAA381E403}"/>
    <dgm:cxn modelId="{74BFE1F7-67BA-433A-B058-D5A29FF0E481}" type="presOf" srcId="{3B5F78E8-51DC-42CA-B050-7DA9F9042F56}" destId="{1096BEB8-C6C1-40B3-9F96-F510FF0AF63D}" srcOrd="0" destOrd="0" presId="urn:microsoft.com/office/officeart/2005/8/layout/radial3"/>
    <dgm:cxn modelId="{A4AA2527-6C02-4701-8F85-C97A42190F90}" type="presOf" srcId="{F224185C-A240-4189-BFBB-6F159547506D}" destId="{92B0DD8E-BE34-4E5C-91A8-DAD0609F0EB4}" srcOrd="0" destOrd="0" presId="urn:microsoft.com/office/officeart/2005/8/layout/radial3"/>
    <dgm:cxn modelId="{A4299AE2-CBDE-4956-96CD-A8E599C834AA}" srcId="{3B5F78E8-51DC-42CA-B050-7DA9F9042F56}" destId="{F224185C-A240-4189-BFBB-6F159547506D}" srcOrd="0" destOrd="0" parTransId="{B162C328-4460-403B-A1C6-4A636E23B403}" sibTransId="{4CA65223-852C-429B-A1EA-4F635B778F00}"/>
    <dgm:cxn modelId="{E134777B-A93F-468F-950C-D940B5ECCB6F}" type="presOf" srcId="{354F8908-BFF4-4C59-B166-7B62E4788B37}" destId="{EDDDB341-0DB1-42F7-A482-92B3AE21AE3B}" srcOrd="0" destOrd="0" presId="urn:microsoft.com/office/officeart/2005/8/layout/radial3"/>
    <dgm:cxn modelId="{2EED9BD8-8C98-4376-AE71-95375BDB365E}" srcId="{F224185C-A240-4189-BFBB-6F159547506D}" destId="{B46627A1-449C-42D8-A00B-27B786E38DFE}" srcOrd="2" destOrd="0" parTransId="{A6E49AEE-157A-4592-966F-697FA5916F06}" sibTransId="{063ED921-6E65-4A64-A2ED-FCD1A7A3BF70}"/>
    <dgm:cxn modelId="{2D782ADB-6E30-4DC3-92AC-351FCA976090}" srcId="{F224185C-A240-4189-BFBB-6F159547506D}" destId="{66035EEB-DA6C-48EE-9051-6D4745EBBE62}" srcOrd="1" destOrd="0" parTransId="{E78C52F7-9B3B-4A3A-A639-D0416B168C1C}" sibTransId="{FA70801D-AECE-4E0D-8336-E06D6A7332CA}"/>
    <dgm:cxn modelId="{9BDC0231-775B-46FA-9C7D-B7C8D8BD4109}" srcId="{F224185C-A240-4189-BFBB-6F159547506D}" destId="{354F8908-BFF4-4C59-B166-7B62E4788B37}" srcOrd="0" destOrd="0" parTransId="{6CFF8259-5B8E-47AB-8F16-89B12F78FD53}" sibTransId="{079BFF3F-E754-4D33-AD76-8225B588D121}"/>
    <dgm:cxn modelId="{2C956F09-0EAA-4D0E-B152-F6C89FD72D45}" type="presOf" srcId="{B46627A1-449C-42D8-A00B-27B786E38DFE}" destId="{FAFA3AAC-7CF7-483C-83AF-E48EC2753881}" srcOrd="0" destOrd="0" presId="urn:microsoft.com/office/officeart/2005/8/layout/radial3"/>
    <dgm:cxn modelId="{30955AA2-EC73-4208-83CC-F11988461C0E}" type="presParOf" srcId="{1096BEB8-C6C1-40B3-9F96-F510FF0AF63D}" destId="{F1168131-2084-448D-A6FF-0D29BBCF6555}" srcOrd="0" destOrd="0" presId="urn:microsoft.com/office/officeart/2005/8/layout/radial3"/>
    <dgm:cxn modelId="{49CA974E-7228-4452-8B73-B4C0BB9CA70E}" type="presParOf" srcId="{F1168131-2084-448D-A6FF-0D29BBCF6555}" destId="{92B0DD8E-BE34-4E5C-91A8-DAD0609F0EB4}" srcOrd="0" destOrd="0" presId="urn:microsoft.com/office/officeart/2005/8/layout/radial3"/>
    <dgm:cxn modelId="{28D957F4-B220-4E7D-AC40-81B36695E89C}" type="presParOf" srcId="{F1168131-2084-448D-A6FF-0D29BBCF6555}" destId="{EDDDB341-0DB1-42F7-A482-92B3AE21AE3B}" srcOrd="1" destOrd="0" presId="urn:microsoft.com/office/officeart/2005/8/layout/radial3"/>
    <dgm:cxn modelId="{6C120024-2DBC-4892-AD5D-90B07B4DFBA2}" type="presParOf" srcId="{F1168131-2084-448D-A6FF-0D29BBCF6555}" destId="{41C9068C-B611-48FC-BFD0-EAD81FE2EB60}" srcOrd="2" destOrd="0" presId="urn:microsoft.com/office/officeart/2005/8/layout/radial3"/>
    <dgm:cxn modelId="{95E0143F-E111-4AF4-8CFA-3A6B87D45033}" type="presParOf" srcId="{F1168131-2084-448D-A6FF-0D29BBCF6555}" destId="{FAFA3AAC-7CF7-483C-83AF-E48EC2753881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8A05F6-5440-4A95-9C41-FD1FF3B2B167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5278D57-30C2-4706-BA37-1D2465E6710B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ДЕТЕЙ 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2751F0-896F-4CD5-80F9-A2A241E3DB03}" type="parTrans" cxnId="{CF6D96FC-2CD6-40C7-8211-91DA97A9C6D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890D7D-7061-47C8-AF15-7F53322384A6}" type="sibTrans" cxnId="{CF6D96FC-2CD6-40C7-8211-91DA97A9C6D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357954-F720-4249-AEF0-3FB79CB4C2B2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Улучшение коммуникативных навыков (увеличение контакта «глаза-в-глаза», расширение словаря, понимание речи, поддержание диалога, обращение за помощью);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0FDAB-E698-4EAE-89D9-5E4CCEE124EA}" type="parTrans" cxnId="{ADC27098-A9CC-48C9-BFB8-E07E96362CEB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6208CD-C2CC-47BC-8A94-6CF50C9C9F13}" type="sibTrans" cxnId="{ADC27098-A9CC-48C9-BFB8-E07E96362CE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49CB93-C763-4FFE-A063-3394B2B694D6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тревожности              и агрессивности;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B85CFE-0837-4BF0-AD8C-77AC1FB63447}" type="parTrans" cxnId="{2B1694DC-041B-40ED-A8B0-0AD1ABBD5640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12AD2-EAEA-43E4-8B71-D990DA78F673}" type="sibTrans" cxnId="{2B1694DC-041B-40ED-A8B0-0AD1ABBD564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763406-7809-45B6-9BB5-9A7F7419CE5B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социальных навыков (интерес                        к сверстникам, совместные игры, соблюдение правил, взаимодействие с учителем);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69CBD3-2703-49CE-A247-2DEE13B7087A}" type="parTrans" cxnId="{14845599-D1B7-41A5-B910-F7CF2F82012A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3378A3-39FF-4ADA-981F-580FB9FA05CE}" type="sibTrans" cxnId="{14845599-D1B7-41A5-B910-F7CF2F82012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E4FA90-5FDE-4103-99F1-1641D85A882C}">
      <dgm:prSet phldrT="[Текст]" custT="1"/>
      <dgm:spPr/>
      <dgm:t>
        <a:bodyPr/>
        <a:lstStyle/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навыков самообслуживания; уменьшение поведенческих проблем.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16A8C5-E66A-4F20-9B6F-818ADF5ADD1E}" type="parTrans" cxnId="{18BFC110-33D8-4BAE-9A06-3ACF36B22708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E6EF5-5DE9-4452-A92E-1ED49CBF0ED6}" type="sibTrans" cxnId="{18BFC110-33D8-4BAE-9A06-3ACF36B2270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4B754D-62F7-412F-B051-3AD766163072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Умение вступать в контакт          с различными людьми в разных условиях коммуникации, проявление социально приемлемого поведения             в общении.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116607-3BA5-44A2-B9FE-CFB2B73903DA}" type="parTrans" cxnId="{5A026559-E352-4E8B-A2A0-B259159D9454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F4D43B-5939-47FE-AA33-D0A7EF0532B3}" type="sibTrans" cxnId="{5A026559-E352-4E8B-A2A0-B259159D945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4E2301-A423-4970-9BF1-50511B72FD47}" type="pres">
      <dgm:prSet presAssocID="{4E8A05F6-5440-4A95-9C41-FD1FF3B2B16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43B2855-D168-46AE-935F-B0140062682E}" type="pres">
      <dgm:prSet presAssocID="{95278D57-30C2-4706-BA37-1D2465E6710B}" presName="Accent1" presStyleCnt="0"/>
      <dgm:spPr/>
    </dgm:pt>
    <dgm:pt modelId="{356C65EB-776E-4742-BCBB-77DB62EA22D3}" type="pres">
      <dgm:prSet presAssocID="{95278D57-30C2-4706-BA37-1D2465E6710B}" presName="Accent" presStyleLbl="node1" presStyleIdx="0" presStyleCnt="1"/>
      <dgm:spPr/>
    </dgm:pt>
    <dgm:pt modelId="{7A15546B-9BE8-434E-9A3A-00F35B49DD41}" type="pres">
      <dgm:prSet presAssocID="{95278D57-30C2-4706-BA37-1D2465E6710B}" presName="Child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A2D48-DDA1-4D17-87D3-41F3DA38AB82}" type="pres">
      <dgm:prSet presAssocID="{95278D57-30C2-4706-BA37-1D2465E6710B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845599-D1B7-41A5-B910-F7CF2F82012A}" srcId="{95278D57-30C2-4706-BA37-1D2465E6710B}" destId="{53763406-7809-45B6-9BB5-9A7F7419CE5B}" srcOrd="2" destOrd="0" parTransId="{0869CBD3-2703-49CE-A247-2DEE13B7087A}" sibTransId="{AB3378A3-39FF-4ADA-981F-580FB9FA05CE}"/>
    <dgm:cxn modelId="{D6789367-5E33-4E06-9949-AC653D37ABAD}" type="presOf" srcId="{71357954-F720-4249-AEF0-3FB79CB4C2B2}" destId="{7A15546B-9BE8-434E-9A3A-00F35B49DD41}" srcOrd="0" destOrd="0" presId="urn:microsoft.com/office/officeart/2009/layout/CircleArrowProcess"/>
    <dgm:cxn modelId="{0514B104-324D-4B2B-B9AA-964FE48381F9}" type="presOf" srcId="{F64B754D-62F7-412F-B051-3AD766163072}" destId="{7A15546B-9BE8-434E-9A3A-00F35B49DD41}" srcOrd="0" destOrd="4" presId="urn:microsoft.com/office/officeart/2009/layout/CircleArrowProcess"/>
    <dgm:cxn modelId="{44B48458-B71F-44E9-BCD5-B5A0985FAC60}" type="presOf" srcId="{98E4FA90-5FDE-4103-99F1-1641D85A882C}" destId="{7A15546B-9BE8-434E-9A3A-00F35B49DD41}" srcOrd="0" destOrd="3" presId="urn:microsoft.com/office/officeart/2009/layout/CircleArrowProcess"/>
    <dgm:cxn modelId="{AC1D1E38-2604-4F8A-A326-EF81281D4827}" type="presOf" srcId="{53763406-7809-45B6-9BB5-9A7F7419CE5B}" destId="{7A15546B-9BE8-434E-9A3A-00F35B49DD41}" srcOrd="0" destOrd="2" presId="urn:microsoft.com/office/officeart/2009/layout/CircleArrowProcess"/>
    <dgm:cxn modelId="{F6AA3958-4249-4D1E-95CE-229AF617094A}" type="presOf" srcId="{4E8A05F6-5440-4A95-9C41-FD1FF3B2B167}" destId="{CF4E2301-A423-4970-9BF1-50511B72FD47}" srcOrd="0" destOrd="0" presId="urn:microsoft.com/office/officeart/2009/layout/CircleArrowProcess"/>
    <dgm:cxn modelId="{5A026559-E352-4E8B-A2A0-B259159D9454}" srcId="{95278D57-30C2-4706-BA37-1D2465E6710B}" destId="{F64B754D-62F7-412F-B051-3AD766163072}" srcOrd="4" destOrd="0" parTransId="{74116607-3BA5-44A2-B9FE-CFB2B73903DA}" sibTransId="{A6F4D43B-5939-47FE-AA33-D0A7EF0532B3}"/>
    <dgm:cxn modelId="{18BFC110-33D8-4BAE-9A06-3ACF36B22708}" srcId="{95278D57-30C2-4706-BA37-1D2465E6710B}" destId="{98E4FA90-5FDE-4103-99F1-1641D85A882C}" srcOrd="3" destOrd="0" parTransId="{7D16A8C5-E66A-4F20-9B6F-818ADF5ADD1E}" sibTransId="{F48E6EF5-5DE9-4452-A92E-1ED49CBF0ED6}"/>
    <dgm:cxn modelId="{ADC27098-A9CC-48C9-BFB8-E07E96362CEB}" srcId="{95278D57-30C2-4706-BA37-1D2465E6710B}" destId="{71357954-F720-4249-AEF0-3FB79CB4C2B2}" srcOrd="0" destOrd="0" parTransId="{8B10FDAB-E698-4EAE-89D9-5E4CCEE124EA}" sibTransId="{C96208CD-C2CC-47BC-8A94-6CF50C9C9F13}"/>
    <dgm:cxn modelId="{CF6D96FC-2CD6-40C7-8211-91DA97A9C6DC}" srcId="{4E8A05F6-5440-4A95-9C41-FD1FF3B2B167}" destId="{95278D57-30C2-4706-BA37-1D2465E6710B}" srcOrd="0" destOrd="0" parTransId="{CD2751F0-896F-4CD5-80F9-A2A241E3DB03}" sibTransId="{DD890D7D-7061-47C8-AF15-7F53322384A6}"/>
    <dgm:cxn modelId="{2B1694DC-041B-40ED-A8B0-0AD1ABBD5640}" srcId="{95278D57-30C2-4706-BA37-1D2465E6710B}" destId="{0C49CB93-C763-4FFE-A063-3394B2B694D6}" srcOrd="1" destOrd="0" parTransId="{08B85CFE-0837-4BF0-AD8C-77AC1FB63447}" sibTransId="{8CD12AD2-EAEA-43E4-8B71-D990DA78F673}"/>
    <dgm:cxn modelId="{3E0AD596-AF52-481F-9161-71E12A8F65FC}" type="presOf" srcId="{95278D57-30C2-4706-BA37-1D2465E6710B}" destId="{590A2D48-DDA1-4D17-87D3-41F3DA38AB82}" srcOrd="0" destOrd="0" presId="urn:microsoft.com/office/officeart/2009/layout/CircleArrowProcess"/>
    <dgm:cxn modelId="{099518D5-13B2-47D5-BC91-87637B631E4F}" type="presOf" srcId="{0C49CB93-C763-4FFE-A063-3394B2B694D6}" destId="{7A15546B-9BE8-434E-9A3A-00F35B49DD41}" srcOrd="0" destOrd="1" presId="urn:microsoft.com/office/officeart/2009/layout/CircleArrowProcess"/>
    <dgm:cxn modelId="{39183EA4-BBE6-4D6C-8209-7DEA0182FFB6}" type="presParOf" srcId="{CF4E2301-A423-4970-9BF1-50511B72FD47}" destId="{D43B2855-D168-46AE-935F-B0140062682E}" srcOrd="0" destOrd="0" presId="urn:microsoft.com/office/officeart/2009/layout/CircleArrowProcess"/>
    <dgm:cxn modelId="{3A52E545-0C34-476D-8C44-3467F38592B9}" type="presParOf" srcId="{D43B2855-D168-46AE-935F-B0140062682E}" destId="{356C65EB-776E-4742-BCBB-77DB62EA22D3}" srcOrd="0" destOrd="0" presId="urn:microsoft.com/office/officeart/2009/layout/CircleArrowProcess"/>
    <dgm:cxn modelId="{FD3445FD-163F-4C3A-88C6-8E6386DD88EC}" type="presParOf" srcId="{CF4E2301-A423-4970-9BF1-50511B72FD47}" destId="{7A15546B-9BE8-434E-9A3A-00F35B49DD41}" srcOrd="1" destOrd="0" presId="urn:microsoft.com/office/officeart/2009/layout/CircleArrowProcess"/>
    <dgm:cxn modelId="{F26FB744-C05D-4D33-B6E6-6C4FCBDA16F1}" type="presParOf" srcId="{CF4E2301-A423-4970-9BF1-50511B72FD47}" destId="{590A2D48-DDA1-4D17-87D3-41F3DA38AB82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8A05F6-5440-4A95-9C41-FD1FF3B2B167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5278D57-30C2-4706-BA37-1D2465E6710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РОДИТЕЛЕЙ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(законных представителей)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2751F0-896F-4CD5-80F9-A2A241E3DB03}" type="parTrans" cxnId="{CF6D96FC-2CD6-40C7-8211-91DA97A9C6D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890D7D-7061-47C8-AF15-7F53322384A6}" type="sibTrans" cxnId="{CF6D96FC-2CD6-40C7-8211-91DA97A9C6D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357954-F720-4249-AEF0-3FB79CB4C2B2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педагогической компетентности в вопросах воспитания и развития ребенка с РАС;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0FDAB-E698-4EAE-89D9-5E4CCEE124EA}" type="parTrans" cxnId="{ADC27098-A9CC-48C9-BFB8-E07E96362CEB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6208CD-C2CC-47BC-8A94-6CF50C9C9F13}" type="sibTrans" cxnId="{ADC27098-A9CC-48C9-BFB8-E07E96362CE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213A58-F90F-4E7F-A51B-73A98992D2C9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Овладение практическими методами работы в домашних условиях;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D86D26-A382-4847-9399-31EBA31EBAB8}" type="parTrans" cxnId="{F21D52D0-7B19-48DB-A79A-DF0F8A7B5B83}">
      <dgm:prSet/>
      <dgm:spPr/>
      <dgm:t>
        <a:bodyPr/>
        <a:lstStyle/>
        <a:p>
          <a:endParaRPr lang="ru-RU"/>
        </a:p>
      </dgm:t>
    </dgm:pt>
    <dgm:pt modelId="{337B2B0D-67FB-4AA0-9C26-BB4943385DC9}" type="sibTrans" cxnId="{F21D52D0-7B19-48DB-A79A-DF0F8A7B5B83}">
      <dgm:prSet/>
      <dgm:spPr/>
      <dgm:t>
        <a:bodyPr/>
        <a:lstStyle/>
        <a:p>
          <a:endParaRPr lang="ru-RU"/>
        </a:p>
      </dgm:t>
    </dgm:pt>
    <dgm:pt modelId="{5B6F7949-C2CA-47B1-91C9-F99D7FFA8E07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детско-родительских отношений, создание атмосферы любви       и взаимопонимания в семье;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23F5AD-6602-49A7-962D-2DE83106B4AD}" type="parTrans" cxnId="{4BFD366D-8A41-4E4E-8CEE-4D2A1669F230}">
      <dgm:prSet/>
      <dgm:spPr/>
      <dgm:t>
        <a:bodyPr/>
        <a:lstStyle/>
        <a:p>
          <a:endParaRPr lang="ru-RU"/>
        </a:p>
      </dgm:t>
    </dgm:pt>
    <dgm:pt modelId="{22BD472E-F348-486D-BCE8-9CC5CED2136C}" type="sibTrans" cxnId="{4BFD366D-8A41-4E4E-8CEE-4D2A1669F230}">
      <dgm:prSet/>
      <dgm:spPr/>
      <dgm:t>
        <a:bodyPr/>
        <a:lstStyle/>
        <a:p>
          <a:endParaRPr lang="ru-RU"/>
        </a:p>
      </dgm:t>
    </dgm:pt>
    <dgm:pt modelId="{CD77FE12-43E0-42C7-87FF-D85570FA449C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родительской тревоги и появление уверенности в своих силах         и перспективах развития ребенка.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BC6743-FF7A-44EB-BCB1-5AE119B2E538}" type="parTrans" cxnId="{C41ED530-7D67-4909-AB5E-E013DDCAC720}">
      <dgm:prSet/>
      <dgm:spPr/>
      <dgm:t>
        <a:bodyPr/>
        <a:lstStyle/>
        <a:p>
          <a:endParaRPr lang="ru-RU"/>
        </a:p>
      </dgm:t>
    </dgm:pt>
    <dgm:pt modelId="{392B8C77-9EE5-4649-9350-0ACA0169E78D}" type="sibTrans" cxnId="{C41ED530-7D67-4909-AB5E-E013DDCAC720}">
      <dgm:prSet/>
      <dgm:spPr/>
      <dgm:t>
        <a:bodyPr/>
        <a:lstStyle/>
        <a:p>
          <a:endParaRPr lang="ru-RU"/>
        </a:p>
      </dgm:t>
    </dgm:pt>
    <dgm:pt modelId="{CF4E2301-A423-4970-9BF1-50511B72FD47}" type="pres">
      <dgm:prSet presAssocID="{4E8A05F6-5440-4A95-9C41-FD1FF3B2B16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43B2855-D168-46AE-935F-B0140062682E}" type="pres">
      <dgm:prSet presAssocID="{95278D57-30C2-4706-BA37-1D2465E6710B}" presName="Accent1" presStyleCnt="0"/>
      <dgm:spPr/>
    </dgm:pt>
    <dgm:pt modelId="{356C65EB-776E-4742-BCBB-77DB62EA22D3}" type="pres">
      <dgm:prSet presAssocID="{95278D57-30C2-4706-BA37-1D2465E6710B}" presName="Accent" presStyleLbl="node1" presStyleIdx="0" presStyleCnt="1"/>
      <dgm:spPr/>
    </dgm:pt>
    <dgm:pt modelId="{7A15546B-9BE8-434E-9A3A-00F35B49DD41}" type="pres">
      <dgm:prSet presAssocID="{95278D57-30C2-4706-BA37-1D2465E6710B}" presName="Child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A2D48-DDA1-4D17-87D3-41F3DA38AB82}" type="pres">
      <dgm:prSet presAssocID="{95278D57-30C2-4706-BA37-1D2465E6710B}" presName="Parent1" presStyleLbl="revTx" presStyleIdx="1" presStyleCnt="2" custScaleX="112217" custLinFactNeighborX="-1147" custLinFactNeighborY="-107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789367-5E33-4E06-9949-AC653D37ABAD}" type="presOf" srcId="{71357954-F720-4249-AEF0-3FB79CB4C2B2}" destId="{7A15546B-9BE8-434E-9A3A-00F35B49DD41}" srcOrd="0" destOrd="0" presId="urn:microsoft.com/office/officeart/2009/layout/CircleArrowProcess"/>
    <dgm:cxn modelId="{93803D93-2EA0-41BC-9E78-98E640604626}" type="presOf" srcId="{AA213A58-F90F-4E7F-A51B-73A98992D2C9}" destId="{7A15546B-9BE8-434E-9A3A-00F35B49DD41}" srcOrd="0" destOrd="1" presId="urn:microsoft.com/office/officeart/2009/layout/CircleArrowProcess"/>
    <dgm:cxn modelId="{4BFD366D-8A41-4E4E-8CEE-4D2A1669F230}" srcId="{95278D57-30C2-4706-BA37-1D2465E6710B}" destId="{5B6F7949-C2CA-47B1-91C9-F99D7FFA8E07}" srcOrd="2" destOrd="0" parTransId="{9923F5AD-6602-49A7-962D-2DE83106B4AD}" sibTransId="{22BD472E-F348-486D-BCE8-9CC5CED2136C}"/>
    <dgm:cxn modelId="{88BD03CF-C9BF-4931-AFD4-79B28920BE73}" type="presOf" srcId="{CD77FE12-43E0-42C7-87FF-D85570FA449C}" destId="{7A15546B-9BE8-434E-9A3A-00F35B49DD41}" srcOrd="0" destOrd="3" presId="urn:microsoft.com/office/officeart/2009/layout/CircleArrowProcess"/>
    <dgm:cxn modelId="{F6AA3958-4249-4D1E-95CE-229AF617094A}" type="presOf" srcId="{4E8A05F6-5440-4A95-9C41-FD1FF3B2B167}" destId="{CF4E2301-A423-4970-9BF1-50511B72FD47}" srcOrd="0" destOrd="0" presId="urn:microsoft.com/office/officeart/2009/layout/CircleArrowProcess"/>
    <dgm:cxn modelId="{49D08159-CA4E-4487-B58A-A964E5EE3802}" type="presOf" srcId="{5B6F7949-C2CA-47B1-91C9-F99D7FFA8E07}" destId="{7A15546B-9BE8-434E-9A3A-00F35B49DD41}" srcOrd="0" destOrd="2" presId="urn:microsoft.com/office/officeart/2009/layout/CircleArrowProcess"/>
    <dgm:cxn modelId="{ADC27098-A9CC-48C9-BFB8-E07E96362CEB}" srcId="{95278D57-30C2-4706-BA37-1D2465E6710B}" destId="{71357954-F720-4249-AEF0-3FB79CB4C2B2}" srcOrd="0" destOrd="0" parTransId="{8B10FDAB-E698-4EAE-89D9-5E4CCEE124EA}" sibTransId="{C96208CD-C2CC-47BC-8A94-6CF50C9C9F13}"/>
    <dgm:cxn modelId="{CF6D96FC-2CD6-40C7-8211-91DA97A9C6DC}" srcId="{4E8A05F6-5440-4A95-9C41-FD1FF3B2B167}" destId="{95278D57-30C2-4706-BA37-1D2465E6710B}" srcOrd="0" destOrd="0" parTransId="{CD2751F0-896F-4CD5-80F9-A2A241E3DB03}" sibTransId="{DD890D7D-7061-47C8-AF15-7F53322384A6}"/>
    <dgm:cxn modelId="{3E0AD596-AF52-481F-9161-71E12A8F65FC}" type="presOf" srcId="{95278D57-30C2-4706-BA37-1D2465E6710B}" destId="{590A2D48-DDA1-4D17-87D3-41F3DA38AB82}" srcOrd="0" destOrd="0" presId="urn:microsoft.com/office/officeart/2009/layout/CircleArrowProcess"/>
    <dgm:cxn modelId="{F21D52D0-7B19-48DB-A79A-DF0F8A7B5B83}" srcId="{95278D57-30C2-4706-BA37-1D2465E6710B}" destId="{AA213A58-F90F-4E7F-A51B-73A98992D2C9}" srcOrd="1" destOrd="0" parTransId="{84D86D26-A382-4847-9399-31EBA31EBAB8}" sibTransId="{337B2B0D-67FB-4AA0-9C26-BB4943385DC9}"/>
    <dgm:cxn modelId="{C41ED530-7D67-4909-AB5E-E013DDCAC720}" srcId="{95278D57-30C2-4706-BA37-1D2465E6710B}" destId="{CD77FE12-43E0-42C7-87FF-D85570FA449C}" srcOrd="3" destOrd="0" parTransId="{08BC6743-FF7A-44EB-BCB1-5AE119B2E538}" sibTransId="{392B8C77-9EE5-4649-9350-0ACA0169E78D}"/>
    <dgm:cxn modelId="{39183EA4-BBE6-4D6C-8209-7DEA0182FFB6}" type="presParOf" srcId="{CF4E2301-A423-4970-9BF1-50511B72FD47}" destId="{D43B2855-D168-46AE-935F-B0140062682E}" srcOrd="0" destOrd="0" presId="urn:microsoft.com/office/officeart/2009/layout/CircleArrowProcess"/>
    <dgm:cxn modelId="{3A52E545-0C34-476D-8C44-3467F38592B9}" type="presParOf" srcId="{D43B2855-D168-46AE-935F-B0140062682E}" destId="{356C65EB-776E-4742-BCBB-77DB62EA22D3}" srcOrd="0" destOrd="0" presId="urn:microsoft.com/office/officeart/2009/layout/CircleArrowProcess"/>
    <dgm:cxn modelId="{FD3445FD-163F-4C3A-88C6-8E6386DD88EC}" type="presParOf" srcId="{CF4E2301-A423-4970-9BF1-50511B72FD47}" destId="{7A15546B-9BE8-434E-9A3A-00F35B49DD41}" srcOrd="1" destOrd="0" presId="urn:microsoft.com/office/officeart/2009/layout/CircleArrowProcess"/>
    <dgm:cxn modelId="{F26FB744-C05D-4D33-B6E6-6C4FCBDA16F1}" type="presParOf" srcId="{CF4E2301-A423-4970-9BF1-50511B72FD47}" destId="{590A2D48-DDA1-4D17-87D3-41F3DA38AB82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9C8EC-D667-46B2-9646-B8650899447B}">
      <dsp:nvSpPr>
        <dsp:cNvPr id="0" name=""/>
        <dsp:cNvSpPr/>
      </dsp:nvSpPr>
      <dsp:spPr>
        <a:xfrm>
          <a:off x="189369" y="0"/>
          <a:ext cx="1472153" cy="1478105"/>
        </a:xfrm>
        <a:prstGeom prst="up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8A555-0A0A-4F3D-A335-E717667EAFFF}">
      <dsp:nvSpPr>
        <dsp:cNvPr id="0" name=""/>
        <dsp:cNvSpPr/>
      </dsp:nvSpPr>
      <dsp:spPr>
        <a:xfrm>
          <a:off x="2206818" y="0"/>
          <a:ext cx="3610309" cy="1478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lvl="0" indent="457200" algn="just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эффективной модели социализации младших школьников                 с расстройством аутистического спектра, находящихся на надомном обучении, путем выстраивания системы комплексного взаимодействия между учителем-дефектологом, другими специалистами ППМС-центра, ребенком, родителями (законными представителями), учителями школы.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6818" y="0"/>
        <a:ext cx="3610309" cy="1478105"/>
      </dsp:txXfrm>
    </dsp:sp>
    <dsp:sp modelId="{03203A3F-9025-4EC6-B7DF-6A66A74F15FE}">
      <dsp:nvSpPr>
        <dsp:cNvPr id="0" name=""/>
        <dsp:cNvSpPr/>
      </dsp:nvSpPr>
      <dsp:spPr>
        <a:xfrm>
          <a:off x="588892" y="1601281"/>
          <a:ext cx="1470813" cy="1478105"/>
        </a:xfrm>
        <a:prstGeom prst="downArrow">
          <a:avLst/>
        </a:prstGeom>
        <a:solidFill>
          <a:schemeClr val="accent5">
            <a:hueOff val="11134208"/>
            <a:satOff val="24726"/>
            <a:lumOff val="-32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A5A85-8971-496B-BC71-1910A5ACD11D}">
      <dsp:nvSpPr>
        <dsp:cNvPr id="0" name=""/>
        <dsp:cNvSpPr/>
      </dsp:nvSpPr>
      <dsp:spPr>
        <a:xfrm>
          <a:off x="2410205" y="1545852"/>
          <a:ext cx="3610309" cy="1478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lvl="0" indent="457200" algn="just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деятельности специалистов коммуникативной группы        в ППМС-центре со школьным обучением       и семейным воспитанием»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0205" y="1545852"/>
        <a:ext cx="3610309" cy="14781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D5FF4-F2AE-4465-ABEA-F4D99EF81B2B}">
      <dsp:nvSpPr>
        <dsp:cNvPr id="0" name=""/>
        <dsp:cNvSpPr/>
      </dsp:nvSpPr>
      <dsp:spPr>
        <a:xfrm>
          <a:off x="2356520" y="2153184"/>
          <a:ext cx="1743179" cy="17431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основе лежит триединство социальных институтов: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1803" y="2408467"/>
        <a:ext cx="1232613" cy="1232613"/>
      </dsp:txXfrm>
    </dsp:sp>
    <dsp:sp modelId="{5DC2CE8D-7742-452D-B37B-548FB7A38D21}">
      <dsp:nvSpPr>
        <dsp:cNvPr id="0" name=""/>
        <dsp:cNvSpPr/>
      </dsp:nvSpPr>
      <dsp:spPr>
        <a:xfrm rot="12900000">
          <a:off x="1166832" y="1825813"/>
          <a:ext cx="1407480" cy="496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4C3B0-A999-4E42-B852-1CA1DF93B4D7}">
      <dsp:nvSpPr>
        <dsp:cNvPr id="0" name=""/>
        <dsp:cNvSpPr/>
      </dsp:nvSpPr>
      <dsp:spPr>
        <a:xfrm>
          <a:off x="466092" y="1008160"/>
          <a:ext cx="1656020" cy="13248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Дом (семья)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4895" y="1046963"/>
        <a:ext cx="1578414" cy="1247210"/>
      </dsp:txXfrm>
    </dsp:sp>
    <dsp:sp modelId="{AAAEF19E-A4C5-4326-9257-7D8E30CC885C}">
      <dsp:nvSpPr>
        <dsp:cNvPr id="0" name=""/>
        <dsp:cNvSpPr/>
      </dsp:nvSpPr>
      <dsp:spPr>
        <a:xfrm rot="16200000">
          <a:off x="2524369" y="1119124"/>
          <a:ext cx="1407480" cy="496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5567104"/>
            <a:satOff val="12363"/>
            <a:lumOff val="-16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ECEE4-D3B0-4269-B7C4-F165B71B7123}">
      <dsp:nvSpPr>
        <dsp:cNvPr id="0" name=""/>
        <dsp:cNvSpPr/>
      </dsp:nvSpPr>
      <dsp:spPr>
        <a:xfrm>
          <a:off x="2400099" y="1379"/>
          <a:ext cx="1656020" cy="1324816"/>
        </a:xfrm>
        <a:prstGeom prst="roundRect">
          <a:avLst>
            <a:gd name="adj" fmla="val 10000"/>
          </a:avLst>
        </a:prstGeom>
        <a:solidFill>
          <a:schemeClr val="accent5">
            <a:hueOff val="5567104"/>
            <a:satOff val="12363"/>
            <a:lumOff val="-16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ППМС-центр.</a:t>
          </a:r>
          <a:endParaRPr lang="ru-RU" sz="160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8902" y="40182"/>
        <a:ext cx="1578414" cy="1247210"/>
      </dsp:txXfrm>
    </dsp:sp>
    <dsp:sp modelId="{514C0923-F96D-4310-8DE2-694881A3CDFA}">
      <dsp:nvSpPr>
        <dsp:cNvPr id="0" name=""/>
        <dsp:cNvSpPr/>
      </dsp:nvSpPr>
      <dsp:spPr>
        <a:xfrm rot="19500000">
          <a:off x="3881906" y="1825813"/>
          <a:ext cx="1407480" cy="496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1134208"/>
            <a:satOff val="24726"/>
            <a:lumOff val="-327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EE494-B6A1-4019-BFB5-CFF75AD31C45}">
      <dsp:nvSpPr>
        <dsp:cNvPr id="0" name=""/>
        <dsp:cNvSpPr/>
      </dsp:nvSpPr>
      <dsp:spPr>
        <a:xfrm>
          <a:off x="4334107" y="1008160"/>
          <a:ext cx="1656020" cy="1324816"/>
        </a:xfrm>
        <a:prstGeom prst="roundRect">
          <a:avLst>
            <a:gd name="adj" fmla="val 10000"/>
          </a:avLst>
        </a:prstGeom>
        <a:solidFill>
          <a:schemeClr val="accent5">
            <a:hueOff val="11134208"/>
            <a:satOff val="24726"/>
            <a:lumOff val="-32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Школа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2910" y="1046963"/>
        <a:ext cx="1578414" cy="1247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78BF5-696B-492A-BAE4-8DE4FFF86A03}">
      <dsp:nvSpPr>
        <dsp:cNvPr id="0" name=""/>
        <dsp:cNvSpPr/>
      </dsp:nvSpPr>
      <dsp:spPr>
        <a:xfrm>
          <a:off x="464498" y="71750"/>
          <a:ext cx="2883076" cy="21305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F6628-E3AB-411B-AE60-00F8DD6AA720}">
      <dsp:nvSpPr>
        <dsp:cNvPr id="0" name=""/>
        <dsp:cNvSpPr/>
      </dsp:nvSpPr>
      <dsp:spPr>
        <a:xfrm>
          <a:off x="1135678" y="1794453"/>
          <a:ext cx="2307491" cy="64016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ГБОУ РМЭ «Многопрофильный лицей - интернат»</a:t>
          </a:r>
          <a:endParaRPr lang="ru-RU" sz="1400" kern="1200" dirty="0"/>
        </a:p>
      </dsp:txBody>
      <dsp:txXfrm>
        <a:off x="1135678" y="1794453"/>
        <a:ext cx="2307491" cy="640160"/>
      </dsp:txXfrm>
    </dsp:sp>
    <dsp:sp modelId="{C89D29AF-C750-43FD-B56C-32744C2D0D97}">
      <dsp:nvSpPr>
        <dsp:cNvPr id="0" name=""/>
        <dsp:cNvSpPr/>
      </dsp:nvSpPr>
      <dsp:spPr>
        <a:xfrm>
          <a:off x="3777402" y="13874"/>
          <a:ext cx="2883076" cy="213058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399CF-C0DA-486E-A823-566A69879465}">
      <dsp:nvSpPr>
        <dsp:cNvPr id="0" name=""/>
        <dsp:cNvSpPr/>
      </dsp:nvSpPr>
      <dsp:spPr>
        <a:xfrm>
          <a:off x="4269075" y="1620825"/>
          <a:ext cx="2666505" cy="8716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Религиозная организация «Йошкар –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Олинская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Марийская Епархия Русской Православной Церкви»</a:t>
          </a:r>
          <a:endParaRPr lang="ru-RU" sz="1400" kern="1200" dirty="0"/>
        </a:p>
      </dsp:txBody>
      <dsp:txXfrm>
        <a:off x="4269075" y="1620825"/>
        <a:ext cx="2666505" cy="871665"/>
      </dsp:txXfrm>
    </dsp:sp>
    <dsp:sp modelId="{4E58B04F-E32E-4A84-ABC7-1D5BB01A6CDA}">
      <dsp:nvSpPr>
        <dsp:cNvPr id="0" name=""/>
        <dsp:cNvSpPr/>
      </dsp:nvSpPr>
      <dsp:spPr>
        <a:xfrm>
          <a:off x="2158712" y="2799201"/>
          <a:ext cx="2883076" cy="21305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74029-582C-47BF-B4A4-93172EB5834C}">
      <dsp:nvSpPr>
        <dsp:cNvPr id="0" name=""/>
        <dsp:cNvSpPr/>
      </dsp:nvSpPr>
      <dsp:spPr>
        <a:xfrm>
          <a:off x="2725910" y="4514080"/>
          <a:ext cx="2515457" cy="6558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R="0" lvl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5000"/>
            </a:spcAft>
            <a:buClrTx/>
            <a:buSzTx/>
            <a:buFontTx/>
            <a:tabLst/>
            <a:defRPr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МОУ «Гимназия имени Сергия Радонежского г. Йошкар Олы»</a:t>
          </a:r>
          <a:endParaRPr lang="ru-RU" sz="1400" kern="1200" dirty="0"/>
        </a:p>
      </dsp:txBody>
      <dsp:txXfrm>
        <a:off x="2725910" y="4514080"/>
        <a:ext cx="2515457" cy="6558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CF50C-6C8C-449D-8ED8-220050EA0619}">
      <dsp:nvSpPr>
        <dsp:cNvPr id="0" name=""/>
        <dsp:cNvSpPr/>
      </dsp:nvSpPr>
      <dsp:spPr>
        <a:xfrm>
          <a:off x="0" y="399342"/>
          <a:ext cx="693650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1038F-AED3-4C4D-B135-73B91ECDF680}">
      <dsp:nvSpPr>
        <dsp:cNvPr id="0" name=""/>
        <dsp:cNvSpPr/>
      </dsp:nvSpPr>
      <dsp:spPr>
        <a:xfrm>
          <a:off x="346825" y="133662"/>
          <a:ext cx="4855556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528" tIns="0" rIns="18352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изоляция детей с РАС, находящихся               на надомном обучении.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764" y="159601"/>
        <a:ext cx="4803678" cy="479482"/>
      </dsp:txXfrm>
    </dsp:sp>
    <dsp:sp modelId="{599965CC-11AE-45E8-8C52-73B113FD3A24}">
      <dsp:nvSpPr>
        <dsp:cNvPr id="0" name=""/>
        <dsp:cNvSpPr/>
      </dsp:nvSpPr>
      <dsp:spPr>
        <a:xfrm>
          <a:off x="0" y="1496880"/>
          <a:ext cx="693650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783552"/>
              <a:satOff val="6182"/>
              <a:lumOff val="-81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B3C3D-BCFC-4CA6-BC44-41DDB347528D}">
      <dsp:nvSpPr>
        <dsp:cNvPr id="0" name=""/>
        <dsp:cNvSpPr/>
      </dsp:nvSpPr>
      <dsp:spPr>
        <a:xfrm>
          <a:off x="346825" y="950142"/>
          <a:ext cx="4855556" cy="812417"/>
        </a:xfrm>
        <a:prstGeom prst="roundRect">
          <a:avLst/>
        </a:prstGeom>
        <a:solidFill>
          <a:schemeClr val="accent5">
            <a:hueOff val="2783552"/>
            <a:satOff val="6182"/>
            <a:lumOff val="-81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528" tIns="0" rIns="18352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Недостаточная компетентность родителей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эмоциональное выгорание и нарушение детско-родительских отношений в семьях, воспитывающих детей с РАС.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484" y="989801"/>
        <a:ext cx="4776238" cy="733099"/>
      </dsp:txXfrm>
    </dsp:sp>
    <dsp:sp modelId="{B13A9045-0FA8-4217-A2B7-7AE6C8A5C810}">
      <dsp:nvSpPr>
        <dsp:cNvPr id="0" name=""/>
        <dsp:cNvSpPr/>
      </dsp:nvSpPr>
      <dsp:spPr>
        <a:xfrm>
          <a:off x="0" y="2882462"/>
          <a:ext cx="693650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5567104"/>
              <a:satOff val="12363"/>
              <a:lumOff val="-16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F2B5D-75C8-4CEB-BE0A-F1AB0E8160AB}">
      <dsp:nvSpPr>
        <dsp:cNvPr id="0" name=""/>
        <dsp:cNvSpPr/>
      </dsp:nvSpPr>
      <dsp:spPr>
        <a:xfrm>
          <a:off x="346825" y="2047680"/>
          <a:ext cx="4855556" cy="1100462"/>
        </a:xfrm>
        <a:prstGeom prst="roundRect">
          <a:avLst/>
        </a:prstGeom>
        <a:solidFill>
          <a:schemeClr val="accent5">
            <a:hueOff val="5567104"/>
            <a:satOff val="12363"/>
            <a:lumOff val="-16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528" tIns="0" rIns="18352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Разобщенность подходов в работе и общении с детьми       с РАС со стороны специалистов (учителей-логопедов, учителей-дефектологов, педагогов-психологов и других педагогов), родителей (законных представителей)             и учителей школы.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545" y="2101400"/>
        <a:ext cx="4748116" cy="993022"/>
      </dsp:txXfrm>
    </dsp:sp>
    <dsp:sp modelId="{001E6DB9-F5A3-42F4-B8AD-053BDB9EEB76}">
      <dsp:nvSpPr>
        <dsp:cNvPr id="0" name=""/>
        <dsp:cNvSpPr/>
      </dsp:nvSpPr>
      <dsp:spPr>
        <a:xfrm>
          <a:off x="0" y="3698942"/>
          <a:ext cx="693650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8350656"/>
              <a:satOff val="18545"/>
              <a:lumOff val="-245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C7CF2-9321-4111-8D9A-317783B55E66}">
      <dsp:nvSpPr>
        <dsp:cNvPr id="0" name=""/>
        <dsp:cNvSpPr/>
      </dsp:nvSpPr>
      <dsp:spPr>
        <a:xfrm>
          <a:off x="346825" y="3433262"/>
          <a:ext cx="4855556" cy="531360"/>
        </a:xfrm>
        <a:prstGeom prst="roundRect">
          <a:avLst/>
        </a:prstGeom>
        <a:solidFill>
          <a:schemeClr val="accent5">
            <a:hueOff val="8350656"/>
            <a:satOff val="18545"/>
            <a:lumOff val="-245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528" tIns="0" rIns="18352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Неготовность учителей школ к работе с детьми с РАС.</a:t>
          </a:r>
          <a:r>
            <a:rPr lang="ru-RU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764" y="3459201"/>
        <a:ext cx="4803678" cy="479482"/>
      </dsp:txXfrm>
    </dsp:sp>
    <dsp:sp modelId="{14FE0771-EF7D-4A4A-8BE2-67024A52DF00}">
      <dsp:nvSpPr>
        <dsp:cNvPr id="0" name=""/>
        <dsp:cNvSpPr/>
      </dsp:nvSpPr>
      <dsp:spPr>
        <a:xfrm>
          <a:off x="0" y="4658991"/>
          <a:ext cx="693650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1134208"/>
              <a:satOff val="24726"/>
              <a:lumOff val="-327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80663-C4B4-404E-9425-6645037DDCEB}">
      <dsp:nvSpPr>
        <dsp:cNvPr id="0" name=""/>
        <dsp:cNvSpPr/>
      </dsp:nvSpPr>
      <dsp:spPr>
        <a:xfrm>
          <a:off x="346825" y="4249742"/>
          <a:ext cx="4855556" cy="674928"/>
        </a:xfrm>
        <a:prstGeom prst="roundRect">
          <a:avLst/>
        </a:prstGeom>
        <a:solidFill>
          <a:schemeClr val="accent5">
            <a:hueOff val="11134208"/>
            <a:satOff val="24726"/>
            <a:lumOff val="-32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528" tIns="0" rIns="18352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Необходимость расширения диапазона социальных контактов младших школьников с РАС, находящихся        на надомном обучении.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772" y="4282689"/>
        <a:ext cx="4789662" cy="609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E9A0F-419D-4A4E-A653-571F74F6E971}">
      <dsp:nvSpPr>
        <dsp:cNvPr id="0" name=""/>
        <dsp:cNvSpPr/>
      </dsp:nvSpPr>
      <dsp:spPr>
        <a:xfrm>
          <a:off x="2821982" y="1546810"/>
          <a:ext cx="3245246" cy="324524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Организационно-диагностический этап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(Сентябрь–октябрь) 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7237" y="2022065"/>
        <a:ext cx="2294736" cy="2294736"/>
      </dsp:txXfrm>
    </dsp:sp>
    <dsp:sp modelId="{CF83BE4B-B124-46B5-B7EA-F39573D06C52}">
      <dsp:nvSpPr>
        <dsp:cNvPr id="0" name=""/>
        <dsp:cNvSpPr/>
      </dsp:nvSpPr>
      <dsp:spPr>
        <a:xfrm>
          <a:off x="3413201" y="246786"/>
          <a:ext cx="2062808" cy="1622623"/>
        </a:xfrm>
        <a:prstGeom prst="ellipse">
          <a:avLst/>
        </a:prstGeom>
        <a:solidFill>
          <a:schemeClr val="accent5">
            <a:alpha val="50000"/>
            <a:hueOff val="3711403"/>
            <a:satOff val="8242"/>
            <a:lumOff val="-109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Анкетирование родителей, составляются индивидуальные программы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5292" y="484414"/>
        <a:ext cx="1458626" cy="1147367"/>
      </dsp:txXfrm>
    </dsp:sp>
    <dsp:sp modelId="{00B4A91B-EE5D-4D08-8B8E-3914115CC341}">
      <dsp:nvSpPr>
        <dsp:cNvPr id="0" name=""/>
        <dsp:cNvSpPr/>
      </dsp:nvSpPr>
      <dsp:spPr>
        <a:xfrm>
          <a:off x="5719712" y="2343551"/>
          <a:ext cx="2041893" cy="1622623"/>
        </a:xfrm>
        <a:prstGeom prst="ellipse">
          <a:avLst/>
        </a:prstGeom>
        <a:solidFill>
          <a:schemeClr val="accent5">
            <a:alpha val="50000"/>
            <a:hueOff val="7422805"/>
            <a:satOff val="16484"/>
            <a:lumOff val="-218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Устанавливаются контакты                с родителями        и учителями школ.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8740" y="2581179"/>
        <a:ext cx="1443837" cy="1147367"/>
      </dsp:txXfrm>
    </dsp:sp>
    <dsp:sp modelId="{F71D2E30-3558-49F8-94AC-832DC2E8D624}">
      <dsp:nvSpPr>
        <dsp:cNvPr id="0" name=""/>
        <dsp:cNvSpPr/>
      </dsp:nvSpPr>
      <dsp:spPr>
        <a:xfrm>
          <a:off x="1107607" y="2540930"/>
          <a:ext cx="2123446" cy="1622623"/>
        </a:xfrm>
        <a:prstGeom prst="ellipse">
          <a:avLst/>
        </a:prstGeom>
        <a:solidFill>
          <a:schemeClr val="accent5">
            <a:alpha val="50000"/>
            <a:hueOff val="11134208"/>
            <a:satOff val="24726"/>
            <a:lumOff val="-32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Первичная диагностика коммуникативных и социальных навыков детей</a:t>
          </a:r>
          <a:b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8578" y="2778558"/>
        <a:ext cx="1501504" cy="11473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0DD8E-BE34-4E5C-91A8-DAD0609F0EB4}">
      <dsp:nvSpPr>
        <dsp:cNvPr id="0" name=""/>
        <dsp:cNvSpPr/>
      </dsp:nvSpPr>
      <dsp:spPr>
        <a:xfrm>
          <a:off x="2823761" y="1310941"/>
          <a:ext cx="3038871" cy="303887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Основной  этап (октябрь–апрель)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8793" y="1755973"/>
        <a:ext cx="2148807" cy="2148807"/>
      </dsp:txXfrm>
    </dsp:sp>
    <dsp:sp modelId="{EDDDB341-0DB1-42F7-A482-92B3AE21AE3B}">
      <dsp:nvSpPr>
        <dsp:cNvPr id="0" name=""/>
        <dsp:cNvSpPr/>
      </dsp:nvSpPr>
      <dsp:spPr>
        <a:xfrm>
          <a:off x="3071673" y="93756"/>
          <a:ext cx="2543049" cy="1519435"/>
        </a:xfrm>
        <a:prstGeom prst="ellipse">
          <a:avLst/>
        </a:prstGeom>
        <a:solidFill>
          <a:schemeClr val="accent5">
            <a:alpha val="50000"/>
            <a:hueOff val="2226842"/>
            <a:satOff val="4945"/>
            <a:lumOff val="-6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Проводятся индивидуальные     и групповые занятия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4094" y="316272"/>
        <a:ext cx="1798207" cy="1074403"/>
      </dsp:txXfrm>
    </dsp:sp>
    <dsp:sp modelId="{41C9068C-B611-48FC-BFD0-EAD81FE2EB60}">
      <dsp:nvSpPr>
        <dsp:cNvPr id="0" name=""/>
        <dsp:cNvSpPr/>
      </dsp:nvSpPr>
      <dsp:spPr>
        <a:xfrm>
          <a:off x="5444190" y="1431754"/>
          <a:ext cx="2640384" cy="1519435"/>
        </a:xfrm>
        <a:prstGeom prst="ellipse">
          <a:avLst/>
        </a:prstGeom>
        <a:solidFill>
          <a:schemeClr val="accent5">
            <a:alpha val="50000"/>
            <a:hueOff val="4453683"/>
            <a:satOff val="9890"/>
            <a:lumOff val="-13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Формируются навыки самообслуживания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30865" y="1654270"/>
        <a:ext cx="1867034" cy="1074403"/>
      </dsp:txXfrm>
    </dsp:sp>
    <dsp:sp modelId="{5F98FB18-B4B6-45CD-A290-0EBCDC47F73D}">
      <dsp:nvSpPr>
        <dsp:cNvPr id="0" name=""/>
        <dsp:cNvSpPr/>
      </dsp:nvSpPr>
      <dsp:spPr>
        <a:xfrm>
          <a:off x="5008099" y="3410226"/>
          <a:ext cx="2635963" cy="1519435"/>
        </a:xfrm>
        <a:prstGeom prst="ellipse">
          <a:avLst/>
        </a:prstGeom>
        <a:solidFill>
          <a:schemeClr val="accent5">
            <a:alpha val="50000"/>
            <a:hueOff val="6680525"/>
            <a:satOff val="14836"/>
            <a:lumOff val="-196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Консультативная поддержка родителей                  и учителей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4127" y="3632742"/>
        <a:ext cx="1863907" cy="1074403"/>
      </dsp:txXfrm>
    </dsp:sp>
    <dsp:sp modelId="{FAFA3AAC-7CF7-483C-83AF-E48EC2753881}">
      <dsp:nvSpPr>
        <dsp:cNvPr id="0" name=""/>
        <dsp:cNvSpPr/>
      </dsp:nvSpPr>
      <dsp:spPr>
        <a:xfrm>
          <a:off x="1587869" y="3538682"/>
          <a:ext cx="2447507" cy="1450043"/>
        </a:xfrm>
        <a:prstGeom prst="ellipse">
          <a:avLst/>
        </a:prstGeom>
        <a:solidFill>
          <a:schemeClr val="accent5">
            <a:alpha val="50000"/>
            <a:hueOff val="8907366"/>
            <a:satOff val="19781"/>
            <a:lumOff val="-261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Коррекционно-развивающая работа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6298" y="3751036"/>
        <a:ext cx="1730649" cy="1025335"/>
      </dsp:txXfrm>
    </dsp:sp>
    <dsp:sp modelId="{247C6821-860B-45A4-911B-37F7FC38FCFF}">
      <dsp:nvSpPr>
        <dsp:cNvPr id="0" name=""/>
        <dsp:cNvSpPr/>
      </dsp:nvSpPr>
      <dsp:spPr>
        <a:xfrm>
          <a:off x="1124189" y="1617276"/>
          <a:ext cx="2316304" cy="1246013"/>
        </a:xfrm>
        <a:prstGeom prst="ellipse">
          <a:avLst/>
        </a:prstGeom>
        <a:solidFill>
          <a:schemeClr val="accent5">
            <a:alpha val="50000"/>
            <a:hueOff val="11134208"/>
            <a:satOff val="24726"/>
            <a:lumOff val="-32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социальными партнерами</a:t>
          </a:r>
          <a:b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3404" y="1799750"/>
        <a:ext cx="1637874" cy="8810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0DD8E-BE34-4E5C-91A8-DAD0609F0EB4}">
      <dsp:nvSpPr>
        <dsp:cNvPr id="0" name=""/>
        <dsp:cNvSpPr/>
      </dsp:nvSpPr>
      <dsp:spPr>
        <a:xfrm>
          <a:off x="2874085" y="1546810"/>
          <a:ext cx="3245246" cy="324524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Итоговый этап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(май)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9340" y="2022065"/>
        <a:ext cx="2294736" cy="2294736"/>
      </dsp:txXfrm>
    </dsp:sp>
    <dsp:sp modelId="{EDDDB341-0DB1-42F7-A482-92B3AE21AE3B}">
      <dsp:nvSpPr>
        <dsp:cNvPr id="0" name=""/>
        <dsp:cNvSpPr/>
      </dsp:nvSpPr>
      <dsp:spPr>
        <a:xfrm>
          <a:off x="3210430" y="246786"/>
          <a:ext cx="2572555" cy="1622623"/>
        </a:xfrm>
        <a:prstGeom prst="ellipse">
          <a:avLst/>
        </a:prstGeom>
        <a:solidFill>
          <a:schemeClr val="accent5">
            <a:alpha val="50000"/>
            <a:hueOff val="3711403"/>
            <a:satOff val="8242"/>
            <a:lumOff val="-109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Итоговая диагностика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87172" y="484414"/>
        <a:ext cx="1819071" cy="1147367"/>
      </dsp:txXfrm>
    </dsp:sp>
    <dsp:sp modelId="{41C9068C-B611-48FC-BFD0-EAD81FE2EB60}">
      <dsp:nvSpPr>
        <dsp:cNvPr id="0" name=""/>
        <dsp:cNvSpPr/>
      </dsp:nvSpPr>
      <dsp:spPr>
        <a:xfrm>
          <a:off x="5280494" y="3413790"/>
          <a:ext cx="2089371" cy="1622623"/>
        </a:xfrm>
        <a:prstGeom prst="ellipse">
          <a:avLst/>
        </a:prstGeom>
        <a:solidFill>
          <a:schemeClr val="accent5">
            <a:alpha val="50000"/>
            <a:hueOff val="7422805"/>
            <a:satOff val="16484"/>
            <a:lumOff val="-218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Подведение результатов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6475" y="3651418"/>
        <a:ext cx="1477409" cy="1147367"/>
      </dsp:txXfrm>
    </dsp:sp>
    <dsp:sp modelId="{FAFA3AAC-7CF7-483C-83AF-E48EC2753881}">
      <dsp:nvSpPr>
        <dsp:cNvPr id="0" name=""/>
        <dsp:cNvSpPr/>
      </dsp:nvSpPr>
      <dsp:spPr>
        <a:xfrm>
          <a:off x="1478570" y="3413790"/>
          <a:ext cx="2379333" cy="1622623"/>
        </a:xfrm>
        <a:prstGeom prst="ellipse">
          <a:avLst/>
        </a:prstGeom>
        <a:solidFill>
          <a:schemeClr val="accent5">
            <a:alpha val="50000"/>
            <a:hueOff val="11134208"/>
            <a:satOff val="24726"/>
            <a:lumOff val="-32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динамики развития детей</a:t>
          </a:r>
          <a:b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7015" y="3651418"/>
        <a:ext cx="1682443" cy="11473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05B2890-730E-452F-990D-C91BC4CE7C27}" type="datetimeyyyy">
              <a:rPr lang="ru-RU" smtClean="0"/>
              <a:t>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20BD0AB-C59E-4A46-83D3-F07787446B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3048000"/>
            <a:ext cx="109728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3048000"/>
            <a:ext cx="109728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618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3048000"/>
            <a:ext cx="109728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3048000"/>
            <a:ext cx="109728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916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3048000"/>
            <a:ext cx="109728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208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3048000"/>
            <a:ext cx="109728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308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3048000"/>
            <a:ext cx="109728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7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3048000"/>
            <a:ext cx="109728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3048000"/>
            <a:ext cx="109728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138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3048000"/>
            <a:ext cx="109728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3048000"/>
            <a:ext cx="109728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636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3048000"/>
            <a:ext cx="109728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138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3048000"/>
            <a:ext cx="109728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710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3048000"/>
            <a:ext cx="109728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094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3048000"/>
            <a:ext cx="109728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905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>
            <a:extLst>
              <a:ext uri="{FF2B5EF4-FFF2-40B4-BE49-F238E27FC236}">
                <a16:creationId xmlns="" xmlns:a16="http://schemas.microsoft.com/office/drawing/2014/main" id="{BA5D5A72-CB6F-F8DE-E2C9-90459C8C3D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971925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rtl="0"/>
            <a:endParaRPr lang="ru-RU" sz="1350" noProof="0" dirty="0">
              <a:latin typeface="Times New Roman" panose="02020603050405020304" pitchFamily="18" charset="0"/>
            </a:endParaRPr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="" xmlns:a16="http://schemas.microsoft.com/office/drawing/2014/main" id="{E66FD7FF-2869-7902-36B2-2B229AB9AB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5141" y="1173106"/>
            <a:ext cx="6893719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ru-RU" sz="1350" noProof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="" xmlns:a16="http://schemas.microsoft.com/office/drawing/2014/main" id="{B1457C88-4472-81CF-02AF-4421E0A308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20822" y="0"/>
            <a:ext cx="5102357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ru-RU" sz="1350" noProof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74843" y="810228"/>
            <a:ext cx="4794316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sz="27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>
            <a:extLst>
              <a:ext uri="{FF2B5EF4-FFF2-40B4-BE49-F238E27FC236}">
                <a16:creationId xmlns="" xmlns:a16="http://schemas.microsoft.com/office/drawing/2014/main" id="{D014917C-8694-B4A4-A211-0F31F00E24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16292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rtl="0"/>
            <a:endParaRPr lang="ru-RU" sz="1350" noProof="0" dirty="0">
              <a:latin typeface="Times New Roman" panose="02020603050405020304" pitchFamily="18" charset="0"/>
            </a:endParaRPr>
          </a:p>
        </p:txBody>
      </p:sp>
      <p:sp>
        <p:nvSpPr>
          <p:cNvPr id="10" name="Полилиния 9">
            <a:extLst>
              <a:ext uri="{FF2B5EF4-FFF2-40B4-BE49-F238E27FC236}">
                <a16:creationId xmlns="" xmlns:a16="http://schemas.microsoft.com/office/drawing/2014/main" id="{A7DB6972-BB75-254A-BA88-C0C3E6E93B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12055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rtl="0"/>
            <a:endParaRPr lang="ru-RU" sz="1350" noProof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Изображение 2">
            <a:extLst>
              <a:ext uri="{FF2B5EF4-FFF2-40B4-BE49-F238E27FC236}">
                <a16:creationId xmlns="" xmlns:a16="http://schemas.microsoft.com/office/drawing/2014/main" id="{790E862E-398F-571C-EC2C-3D17164DE0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27834" y="314192"/>
            <a:ext cx="581266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 dirty="0">
              <a:latin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2923" y="1089213"/>
            <a:ext cx="7409578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sz="27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4" name="Текст 54">
            <a:extLst>
              <a:ext uri="{FF2B5EF4-FFF2-40B4-BE49-F238E27FC236}">
                <a16:creationId xmlns=""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2923" y="2331958"/>
            <a:ext cx="2231413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350"/>
            </a:lvl1pPr>
          </a:lstStyle>
          <a:p>
            <a:pPr rtl="0"/>
            <a:r>
              <a:rPr lang="ru-RU" noProof="0" dirty="0"/>
              <a:t>Подзаголовок слайда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5366" y="2331791"/>
            <a:ext cx="4759420" cy="3721817"/>
          </a:xfrm>
        </p:spPr>
        <p:txBody>
          <a:bodyPr lIns="91440" rIns="91440" rtlCol="0"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20" name="Номер слайда 2">
            <a:extLst>
              <a:ext uri="{FF2B5EF4-FFF2-40B4-BE49-F238E27FC236}">
                <a16:creationId xmlns=""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68828" y="457200"/>
            <a:ext cx="800692" cy="471489"/>
          </a:xfrm>
        </p:spPr>
        <p:txBody>
          <a:bodyPr rtlCol="0"/>
          <a:lstStyle>
            <a:lvl1pPr>
              <a:defRPr sz="12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Графический объект 28">
            <a:extLst>
              <a:ext uri="{FF2B5EF4-FFF2-40B4-BE49-F238E27FC236}">
                <a16:creationId xmlns="" xmlns:a16="http://schemas.microsoft.com/office/drawing/2014/main" id="{D5595DD5-43B0-252F-8BC6-6B74340C5B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332508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62924" y="1057274"/>
            <a:ext cx="7406597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sz="2700" b="1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49" name="Полилиния 48">
            <a:extLst>
              <a:ext uri="{FF2B5EF4-FFF2-40B4-BE49-F238E27FC236}">
                <a16:creationId xmlns="" xmlns:a16="http://schemas.microsoft.com/office/drawing/2014/main" id="{BC3A3767-6C5E-8188-0A49-955BBACE37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2" y="4420134"/>
            <a:ext cx="969928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sz="1350" noProof="0" dirty="0">
              <a:latin typeface="Times New Roman" panose="02020603050405020304" pitchFamily="18" charset="0"/>
            </a:endParaRPr>
          </a:p>
        </p:txBody>
      </p:sp>
      <p:sp>
        <p:nvSpPr>
          <p:cNvPr id="16" name="Объект 3">
            <a:extLst>
              <a:ext uri="{FF2B5EF4-FFF2-40B4-BE49-F238E27FC236}">
                <a16:creationId xmlns=""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62924" y="2303029"/>
            <a:ext cx="4371860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750"/>
              </a:spcBef>
              <a:defRPr sz="1350"/>
            </a:lvl1pPr>
            <a:lvl2pPr>
              <a:spcBef>
                <a:spcPts val="750"/>
              </a:spcBef>
              <a:defRPr sz="1350"/>
            </a:lvl2pPr>
            <a:lvl3pPr>
              <a:spcBef>
                <a:spcPts val="750"/>
              </a:spcBef>
              <a:defRPr sz="1350"/>
            </a:lvl3pPr>
            <a:lvl4pPr>
              <a:spcBef>
                <a:spcPts val="750"/>
              </a:spcBef>
              <a:defRPr sz="1350"/>
            </a:lvl4pPr>
            <a:lvl5pPr>
              <a:spcBef>
                <a:spcPts val="750"/>
              </a:spcBef>
              <a:defRPr sz="135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=""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955632" y="2303029"/>
            <a:ext cx="2613888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750"/>
              </a:spcBef>
              <a:defRPr sz="1350"/>
            </a:lvl1pPr>
            <a:lvl2pPr>
              <a:spcBef>
                <a:spcPts val="750"/>
              </a:spcBef>
              <a:defRPr sz="1350"/>
            </a:lvl2pPr>
            <a:lvl3pPr>
              <a:spcBef>
                <a:spcPts val="750"/>
              </a:spcBef>
              <a:defRPr sz="1350"/>
            </a:lvl3pPr>
            <a:lvl4pPr>
              <a:spcBef>
                <a:spcPts val="750"/>
              </a:spcBef>
              <a:defRPr sz="1350"/>
            </a:lvl4pPr>
            <a:lvl5pPr>
              <a:spcBef>
                <a:spcPts val="750"/>
              </a:spcBef>
              <a:defRPr sz="135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27" name="Номер слайда 2">
            <a:extLst>
              <a:ext uri="{FF2B5EF4-FFF2-40B4-BE49-F238E27FC236}">
                <a16:creationId xmlns=""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828856" y="457200"/>
            <a:ext cx="740664" cy="471489"/>
          </a:xfrm>
        </p:spPr>
        <p:txBody>
          <a:bodyPr rtlCol="0"/>
          <a:lstStyle>
            <a:lvl1pPr>
              <a:defRPr sz="12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pic>
        <p:nvPicPr>
          <p:cNvPr id="43" name="Графический объект 42">
            <a:extLst>
              <a:ext uri="{FF2B5EF4-FFF2-40B4-BE49-F238E27FC236}">
                <a16:creationId xmlns="" xmlns:a16="http://schemas.microsoft.com/office/drawing/2014/main" id="{C6639AD7-128F-B39D-B45F-0F22A2C6D6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4499063" y="-4201594"/>
            <a:ext cx="443344" cy="8846531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Графический объект 53">
            <a:extLst>
              <a:ext uri="{FF2B5EF4-FFF2-40B4-BE49-F238E27FC236}">
                <a16:creationId xmlns="" xmlns:a16="http://schemas.microsoft.com/office/drawing/2014/main" id="{48479A23-C29C-C711-510C-05B69B8822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249992" y="249990"/>
            <a:ext cx="1961253" cy="1461273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Изображение 2">
            <a:extLst>
              <a:ext uri="{FF2B5EF4-FFF2-40B4-BE49-F238E27FC236}">
                <a16:creationId xmlns="" xmlns:a16="http://schemas.microsoft.com/office/drawing/2014/main" id="{F3DC42FA-4B8F-2EFC-CAB4-1CCAB93BEB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470" y="4929578"/>
            <a:ext cx="581266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376CF4B8-1811-BD21-43A7-560AC4724F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8048" y="0"/>
            <a:ext cx="9162047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sz="338" noProof="0" dirty="0">
              <a:latin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30B7B4F0-D3BC-63DF-6429-F771BE5A32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2510" y="420494"/>
            <a:ext cx="8478982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200" noProof="0" dirty="0">
              <a:latin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1057275"/>
            <a:ext cx="7883720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sz="27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4" name="Объект 5">
            <a:extLst>
              <a:ext uri="{FF2B5EF4-FFF2-40B4-BE49-F238E27FC236}">
                <a16:creationId xmlns=""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685801" y="2316068"/>
            <a:ext cx="7883720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750"/>
              </a:spcBef>
              <a:defRPr sz="1350"/>
            </a:lvl1pPr>
            <a:lvl2pPr>
              <a:spcBef>
                <a:spcPts val="750"/>
              </a:spcBef>
              <a:defRPr sz="1350"/>
            </a:lvl2pPr>
            <a:lvl3pPr>
              <a:spcBef>
                <a:spcPts val="750"/>
              </a:spcBef>
              <a:defRPr sz="1350"/>
            </a:lvl3pPr>
            <a:lvl4pPr>
              <a:spcBef>
                <a:spcPts val="750"/>
              </a:spcBef>
              <a:defRPr sz="1350"/>
            </a:lvl4pPr>
            <a:lvl5pPr>
              <a:spcBef>
                <a:spcPts val="750"/>
              </a:spcBef>
              <a:defRPr sz="135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6" name="Номер слайда 2">
            <a:extLst>
              <a:ext uri="{FF2B5EF4-FFF2-40B4-BE49-F238E27FC236}">
                <a16:creationId xmlns=""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68828" y="457200"/>
            <a:ext cx="800692" cy="471489"/>
          </a:xfrm>
        </p:spPr>
        <p:txBody>
          <a:bodyPr rtlCol="0"/>
          <a:lstStyle>
            <a:lvl1pPr>
              <a:defRPr sz="12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="" xmlns:a16="http://schemas.microsoft.com/office/drawing/2014/main" id="{AEF1F750-031C-BDB7-BD7B-9CBE17406F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711554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ru-RU" sz="1350" noProof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="" xmlns:a16="http://schemas.microsoft.com/office/drawing/2014/main" id="{FEB515B5-2D9F-58E1-6E3C-CCBF105D89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45626" y="1"/>
            <a:ext cx="3503457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 dirty="0">
              <a:latin typeface="Times New Roman" panose="02020603050405020304" pitchFamily="18" charset="0"/>
            </a:endParaRPr>
          </a:p>
        </p:txBody>
      </p:sp>
      <p:pic>
        <p:nvPicPr>
          <p:cNvPr id="9" name="Изображение 2">
            <a:extLst>
              <a:ext uri="{FF2B5EF4-FFF2-40B4-BE49-F238E27FC236}">
                <a16:creationId xmlns="" xmlns:a16="http://schemas.microsoft.com/office/drawing/2014/main" id="{5CCFEDF9-5B69-87BA-8A33-35033DA401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74940" y="0"/>
            <a:ext cx="2574143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1" y="849783"/>
            <a:ext cx="428625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sz="27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5801" y="3813606"/>
            <a:ext cx="428625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432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ru-RU" noProof="0" dirty="0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="" xmlns:a16="http://schemas.microsoft.com/office/drawing/2014/main" id="{2C6B5F91-ABF5-D0B6-E43F-40CEDC3A6D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682120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ru-RU" sz="1350" noProof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A52D64F1-27B6-A1E5-4F44-A6029FAB30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7461880" y="4755034"/>
            <a:ext cx="1682120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ru-RU" sz="1350" noProof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/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48F63A3B-78C7-47BE-AE5E-E10140E046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="" xmlns:a16="http://schemas.microsoft.com/office/drawing/2014/main" id="{A626DE4B-D4E5-B36A-89FA-7C0E87AFC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682120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ru-RU" sz="1350" noProof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="" xmlns:a16="http://schemas.microsoft.com/office/drawing/2014/main" id="{95243571-BE64-3777-F992-88FC43A605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7461880" y="4755034"/>
            <a:ext cx="1682120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ru-RU" sz="1350" noProof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48F63A3B-78C7-47BE-AE5E-E10140E046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ADFAE2CB-0EAD-E788-FCB7-FB12F69391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7461880" y="4755034"/>
            <a:ext cx="1682120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ru-RU" sz="1350" noProof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69214" y="758952"/>
            <a:ext cx="2949178" cy="1524662"/>
          </a:xfrm>
        </p:spPr>
        <p:txBody>
          <a:bodyPr rtlCol="0" anchor="b"/>
          <a:lstStyle>
            <a:lvl1pPr>
              <a:lnSpc>
                <a:spcPct val="100000"/>
              </a:lnSpc>
              <a:defRPr sz="24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48F63A3B-78C7-47BE-AE5E-E10140E04643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69214" y="2286000"/>
            <a:ext cx="2949178" cy="3567086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887391" y="741459"/>
            <a:ext cx="4682129" cy="5119592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CAA6B609-D718-DB49-892F-7E49376CC9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7461880" y="4755034"/>
            <a:ext cx="1682120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en-US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70704" y="755372"/>
            <a:ext cx="294894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sz="2400"/>
            </a:lvl1pPr>
          </a:lstStyle>
          <a:p>
            <a:pPr rtl="0"/>
            <a:r>
              <a:rPr lang="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70704" y="2286001"/>
            <a:ext cx="2948940" cy="3811588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"/>
              <a:t>Текст слайда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947025" y="987426"/>
            <a:ext cx="462915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75923D9E-9381-3D11-B31A-1BF5C97F35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39228" y="3405020"/>
            <a:ext cx="4304773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=""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ru-RU" sz="1350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=""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ru-RU" sz="1350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0F297964-0B81-31DC-6D6D-1414832238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4849208" y="1"/>
            <a:ext cx="4304773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=""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ru-RU" sz="1350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=""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ru-RU" sz="1350" noProof="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4" name="Изображение 2">
            <a:extLst>
              <a:ext uri="{FF2B5EF4-FFF2-40B4-BE49-F238E27FC236}">
                <a16:creationId xmlns="" xmlns:a16="http://schemas.microsoft.com/office/drawing/2014/main" id="{EFFAEAD9-58A9-096B-C6D0-58F7AD08EB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731889" y="4577659"/>
            <a:ext cx="581266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rtl="0"/>
            <a:endParaRPr lang="ru-RU" sz="1350" noProof="0" dirty="0">
              <a:latin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057275"/>
            <a:ext cx="493776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sz="27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800" y="2834640"/>
            <a:ext cx="493776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/>
            </a:lvl1pPr>
            <a:lvl2pPr marL="260604">
              <a:lnSpc>
                <a:spcPct val="150000"/>
              </a:lnSpc>
              <a:spcBef>
                <a:spcPts val="0"/>
              </a:spcBef>
              <a:defRPr sz="1500"/>
            </a:lvl2pPr>
            <a:lvl3pPr marL="514350">
              <a:lnSpc>
                <a:spcPct val="150000"/>
              </a:lnSpc>
              <a:spcBef>
                <a:spcPts val="0"/>
              </a:spcBef>
              <a:defRPr sz="1350"/>
            </a:lvl3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68828" y="457200"/>
            <a:ext cx="800692" cy="471489"/>
          </a:xfrm>
        </p:spPr>
        <p:txBody>
          <a:bodyPr rtlCol="0"/>
          <a:lstStyle>
            <a:lvl1pPr>
              <a:defRPr sz="12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537D12D-0FCA-3396-988D-452D3D526E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8048" y="3390900"/>
            <a:ext cx="9162047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sz="338" noProof="0" dirty="0"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1710CE8-8A83-C0D3-623E-AFCC6C6A29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2510" y="332510"/>
            <a:ext cx="8478982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200" noProof="0" dirty="0">
              <a:latin typeface="Times New Roman" panose="02020603050405020304" pitchFamily="18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7AA66C80-37C3-6D28-7564-733A30B2CD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015162" y="0"/>
            <a:ext cx="2128838" cy="2857958"/>
            <a:chOff x="0" y="0"/>
            <a:chExt cx="2838450" cy="2857958"/>
          </a:xfrm>
        </p:grpSpPr>
        <p:sp>
          <p:nvSpPr>
            <p:cNvPr id="12" name="Полилиния: Фигура 28">
              <a:extLst>
                <a:ext uri="{FF2B5EF4-FFF2-40B4-BE49-F238E27FC236}">
                  <a16:creationId xmlns="" xmlns:a16="http://schemas.microsoft.com/office/drawing/2014/main" id="{D9DB7C23-E0CF-A75F-BFFD-4E7679AF4A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lvl="0" rtl="0"/>
              <a:endParaRPr lang="ru-RU" sz="1350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15" name="Полилиния: фигура 15">
              <a:extLst>
                <a:ext uri="{FF2B5EF4-FFF2-40B4-BE49-F238E27FC236}">
                  <a16:creationId xmlns="" xmlns:a16="http://schemas.microsoft.com/office/drawing/2014/main" id="{4D62A0CC-A0CE-403A-A167-27225B2C60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lvl="0" rtl="0"/>
              <a:endParaRPr lang="ru-RU" sz="1350" noProof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Изображение 2">
              <a:extLst>
                <a:ext uri="{FF2B5EF4-FFF2-40B4-BE49-F238E27FC236}">
                  <a16:creationId xmlns="" xmlns:a16="http://schemas.microsoft.com/office/drawing/2014/main" id="{F8AD83DA-A293-6D56-F606-7C98C403A3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4276831" y="1061623"/>
            <a:ext cx="4292690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sz="2700" b="1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2509" y="1"/>
            <a:ext cx="3258521" cy="6359525"/>
          </a:xfrm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</a:lstStyle>
          <a:p>
            <a:pPr lvl="0" rtl="0"/>
            <a:r>
              <a:rPr lang="ru-RU" noProof="0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6F8B46B-EF6E-BC12-09E2-0F3B779197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8048" y="-400"/>
            <a:ext cx="9162047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sz="338" noProof="0" dirty="0">
              <a:latin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5D7B4F11-E150-473B-98F5-6E6AC96468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2510" y="420494"/>
            <a:ext cx="8478982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200" noProof="0" dirty="0">
              <a:latin typeface="Times New Roman" panose="02020603050405020304" pitchFamily="18" charset="0"/>
            </a:endParaRPr>
          </a:p>
        </p:txBody>
      </p:sp>
      <p:sp>
        <p:nvSpPr>
          <p:cNvPr id="36" name="Полилиния 35">
            <a:extLst>
              <a:ext uri="{FF2B5EF4-FFF2-40B4-BE49-F238E27FC236}">
                <a16:creationId xmlns="" xmlns:a16="http://schemas.microsoft.com/office/drawing/2014/main" id="{A8E2FA61-C047-21BB-AA50-F84AD76854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3968473" y="4188732"/>
            <a:ext cx="2812357" cy="2545607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rtl="0"/>
            <a:endParaRPr lang="ru-RU" sz="1350" noProof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Полилиния 32">
            <a:extLst>
              <a:ext uri="{FF2B5EF4-FFF2-40B4-BE49-F238E27FC236}">
                <a16:creationId xmlns="" xmlns:a16="http://schemas.microsoft.com/office/drawing/2014/main" id="{1A2791BA-760E-9FA5-8743-D0B699FC98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32643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ru-RU" sz="1350" noProof="0" dirty="0">
              <a:latin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85800" y="1057275"/>
            <a:ext cx="3944666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sz="2700"/>
            </a:lvl1pPr>
          </a:lstStyle>
          <a:p>
            <a:pPr rtl="0"/>
            <a:r>
              <a:rPr lang="ru-RU" noProof="0" dirty="0"/>
              <a:t>Текст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685800" y="3808751"/>
            <a:ext cx="3944666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260604">
              <a:lnSpc>
                <a:spcPct val="100000"/>
              </a:lnSpc>
              <a:spcBef>
                <a:spcPts val="0"/>
              </a:spcBef>
              <a:defRPr sz="1800"/>
            </a:lvl2pPr>
            <a:lvl3pPr marL="514350">
              <a:lnSpc>
                <a:spcPct val="100000"/>
              </a:lnSpc>
              <a:spcBef>
                <a:spcPts val="0"/>
              </a:spcBef>
              <a:defRPr sz="1800"/>
            </a:lvl3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</p:txBody>
      </p:sp>
      <p:sp>
        <p:nvSpPr>
          <p:cNvPr id="52" name="Рисунок 7">
            <a:extLst>
              <a:ext uri="{FF2B5EF4-FFF2-40B4-BE49-F238E27FC236}">
                <a16:creationId xmlns=""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60646" y="410780"/>
            <a:ext cx="3258521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</a:lstStyle>
          <a:p>
            <a:pPr lvl="0" rtl="0"/>
            <a:r>
              <a:rPr lang="ru-RU" noProof="0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Изображение 1">
            <a:extLst>
              <a:ext uri="{FF2B5EF4-FFF2-40B4-BE49-F238E27FC236}">
                <a16:creationId xmlns="" xmlns:a16="http://schemas.microsoft.com/office/drawing/2014/main" id="{2A3EC91E-4089-D366-06D3-3E66F93DFA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5338" y="0"/>
            <a:ext cx="1913239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rtl="0"/>
            <a:endParaRPr lang="ru-RU" sz="1350" noProof="0" dirty="0">
              <a:latin typeface="Times New Roman" panose="02020603050405020304" pitchFamily="18" charset="0"/>
            </a:endParaRPr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="" xmlns:a16="http://schemas.microsoft.com/office/drawing/2014/main" id="{70F595E1-C910-3710-90E9-AF5FFCE058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061" y="0"/>
            <a:ext cx="1911443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rtl="0"/>
            <a:endParaRPr lang="ru-RU" sz="1350" noProof="0" dirty="0">
              <a:latin typeface="Times New Roman" panose="02020603050405020304" pitchFamily="18" charset="0"/>
            </a:endParaRPr>
          </a:p>
        </p:txBody>
      </p:sp>
      <p:sp>
        <p:nvSpPr>
          <p:cNvPr id="29" name="Полилиния 70">
            <a:extLst>
              <a:ext uri="{FF2B5EF4-FFF2-40B4-BE49-F238E27FC236}">
                <a16:creationId xmlns="" xmlns:a16="http://schemas.microsoft.com/office/drawing/2014/main" id="{AA39EF58-54F1-4AC9-1D83-2E7DEEAAEA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325915" y="4628522"/>
            <a:ext cx="2550984" cy="192033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ru-RU" sz="1350" noProof="0" dirty="0">
              <a:latin typeface="Times New Roman" panose="02020603050405020304" pitchFamily="18" charset="0"/>
            </a:endParaRPr>
          </a:p>
        </p:txBody>
      </p:sp>
      <p:sp>
        <p:nvSpPr>
          <p:cNvPr id="31" name="Полилиния 70">
            <a:extLst>
              <a:ext uri="{FF2B5EF4-FFF2-40B4-BE49-F238E27FC236}">
                <a16:creationId xmlns="" xmlns:a16="http://schemas.microsoft.com/office/drawing/2014/main" id="{0C320934-59CC-4123-C7C1-FEEE89F304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7963" y="4308467"/>
            <a:ext cx="1913238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ru-RU" sz="1350" noProof="0" dirty="0">
              <a:latin typeface="Times New Roman" panose="02020603050405020304" pitchFamily="18" charset="0"/>
            </a:endParaRPr>
          </a:p>
        </p:txBody>
      </p:sp>
      <p:sp>
        <p:nvSpPr>
          <p:cNvPr id="33" name="Изображение 4">
            <a:extLst>
              <a:ext uri="{FF2B5EF4-FFF2-40B4-BE49-F238E27FC236}">
                <a16:creationId xmlns="" xmlns:a16="http://schemas.microsoft.com/office/drawing/2014/main" id="{EC46DC71-C12A-96C8-3FE2-AA95AB58B3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907901" y="0"/>
            <a:ext cx="1920255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rtl="0"/>
            <a:endParaRPr lang="ru-RU" sz="1350" noProof="0" dirty="0">
              <a:latin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95424" y="1057274"/>
            <a:ext cx="5974096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sz="27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=""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595424" y="2303029"/>
            <a:ext cx="5974095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750"/>
              </a:spcBef>
              <a:defRPr sz="1350"/>
            </a:lvl1pPr>
            <a:lvl2pPr>
              <a:spcBef>
                <a:spcPts val="750"/>
              </a:spcBef>
              <a:defRPr sz="1350"/>
            </a:lvl2pPr>
            <a:lvl3pPr>
              <a:spcBef>
                <a:spcPts val="750"/>
              </a:spcBef>
              <a:defRPr sz="1350"/>
            </a:lvl3pPr>
            <a:lvl4pPr>
              <a:spcBef>
                <a:spcPts val="750"/>
              </a:spcBef>
              <a:defRPr sz="1350"/>
            </a:lvl4pPr>
            <a:lvl5pPr>
              <a:spcBef>
                <a:spcPts val="750"/>
              </a:spcBef>
              <a:defRPr sz="135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8" name="Номер слайда 2">
            <a:extLst>
              <a:ext uri="{FF2B5EF4-FFF2-40B4-BE49-F238E27FC236}">
                <a16:creationId xmlns=""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68828" y="457200"/>
            <a:ext cx="800692" cy="471489"/>
          </a:xfrm>
        </p:spPr>
        <p:txBody>
          <a:bodyPr rtlCol="0"/>
          <a:lstStyle>
            <a:lvl1pPr>
              <a:defRPr sz="12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=""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3607" y="1057275"/>
            <a:ext cx="5282713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sz="27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1" name="Изображение 0">
            <a:extLst>
              <a:ext uri="{FF2B5EF4-FFF2-40B4-BE49-F238E27FC236}">
                <a16:creationId xmlns="" xmlns:a16="http://schemas.microsoft.com/office/drawing/2014/main" id="{CD2D664E-6702-6607-A37E-2E99614491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176" y="-2784"/>
            <a:ext cx="2582466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rtl="0"/>
            <a:endParaRPr lang="ru-RU" sz="1350" noProof="0" dirty="0">
              <a:latin typeface="Times New Roman" panose="02020603050405020304" pitchFamily="18" charset="0"/>
            </a:endParaRPr>
          </a:p>
        </p:txBody>
      </p:sp>
      <p:pic>
        <p:nvPicPr>
          <p:cNvPr id="13" name="Изображение 1">
            <a:extLst>
              <a:ext uri="{FF2B5EF4-FFF2-40B4-BE49-F238E27FC236}">
                <a16:creationId xmlns="" xmlns:a16="http://schemas.microsoft.com/office/drawing/2014/main" id="{951C5737-DF7E-D671-AC74-9E488335B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77483" y="-2784"/>
            <a:ext cx="1300808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="" xmlns:a16="http://schemas.microsoft.com/office/drawing/2014/main" id="{F232A1E1-DD38-15EA-6CA1-A84950EC43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291216" y="-2784"/>
            <a:ext cx="1287086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 dirty="0">
              <a:latin typeface="Times New Roman" panose="02020603050405020304" pitchFamily="18" charset="0"/>
            </a:endParaRPr>
          </a:p>
        </p:txBody>
      </p:sp>
      <p:sp>
        <p:nvSpPr>
          <p:cNvPr id="17" name="Изображение 5">
            <a:extLst>
              <a:ext uri="{FF2B5EF4-FFF2-40B4-BE49-F238E27FC236}">
                <a16:creationId xmlns="" xmlns:a16="http://schemas.microsoft.com/office/drawing/2014/main" id="{B9036D42-A06F-E6EE-BB91-8BAF045198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176" y="3440504"/>
            <a:ext cx="2582466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rtl="0"/>
            <a:endParaRPr lang="ru-RU" sz="1350" noProof="0" dirty="0">
              <a:latin typeface="Times New Roman" panose="02020603050405020304" pitchFamily="18" charset="0"/>
            </a:endParaRPr>
          </a:p>
        </p:txBody>
      </p:sp>
      <p:pic>
        <p:nvPicPr>
          <p:cNvPr id="19" name="Изображение 6">
            <a:extLst>
              <a:ext uri="{FF2B5EF4-FFF2-40B4-BE49-F238E27FC236}">
                <a16:creationId xmlns="" xmlns:a16="http://schemas.microsoft.com/office/drawing/2014/main" id="{86E0540C-3355-A50D-AC61-047B54B70C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88843" y="3440505"/>
            <a:ext cx="1289447" cy="1724025"/>
          </a:xfrm>
          <a:prstGeom prst="rect">
            <a:avLst/>
          </a:prstGeom>
        </p:spPr>
      </p:pic>
      <p:sp>
        <p:nvSpPr>
          <p:cNvPr id="16" name="Номер слайда 2">
            <a:extLst>
              <a:ext uri="{FF2B5EF4-FFF2-40B4-BE49-F238E27FC236}">
                <a16:creationId xmlns=""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828856" y="457200"/>
            <a:ext cx="740664" cy="471489"/>
          </a:xfrm>
        </p:spPr>
        <p:txBody>
          <a:bodyPr rtlCol="0"/>
          <a:lstStyle>
            <a:lvl1pPr>
              <a:defRPr sz="12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Объект 2">
            <a:extLst>
              <a:ext uri="{FF2B5EF4-FFF2-40B4-BE49-F238E27FC236}">
                <a16:creationId xmlns=""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273606" y="3808751"/>
            <a:ext cx="528271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260604">
              <a:lnSpc>
                <a:spcPct val="100000"/>
              </a:lnSpc>
              <a:spcBef>
                <a:spcPts val="0"/>
              </a:spcBef>
              <a:defRPr sz="1800"/>
            </a:lvl2pPr>
            <a:lvl3pPr marL="514350">
              <a:lnSpc>
                <a:spcPct val="100000"/>
              </a:lnSpc>
              <a:spcBef>
                <a:spcPts val="0"/>
              </a:spcBef>
              <a:defRPr sz="1800"/>
            </a:lvl3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>
            <a:extLst>
              <a:ext uri="{FF2B5EF4-FFF2-40B4-BE49-F238E27FC236}">
                <a16:creationId xmlns="" xmlns:a16="http://schemas.microsoft.com/office/drawing/2014/main" id="{3C7B0BB3-A5CA-7C72-DC39-AD00EC9096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2090" y="3427337"/>
            <a:ext cx="2401910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rtl="0"/>
            <a:endParaRPr lang="ru-RU" sz="1350" noProof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Полилиния 17">
            <a:extLst>
              <a:ext uri="{FF2B5EF4-FFF2-40B4-BE49-F238E27FC236}">
                <a16:creationId xmlns="" xmlns:a16="http://schemas.microsoft.com/office/drawing/2014/main" id="{07871527-68A5-0A5C-F5A6-A80523BAC9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2090" y="3654149"/>
            <a:ext cx="2401910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rtl="0"/>
            <a:endParaRPr lang="ru-RU" sz="1350" noProof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Полилиния 13">
            <a:extLst>
              <a:ext uri="{FF2B5EF4-FFF2-40B4-BE49-F238E27FC236}">
                <a16:creationId xmlns="" xmlns:a16="http://schemas.microsoft.com/office/drawing/2014/main" id="{CEB118B3-9B06-AD11-738A-7A0651F98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2092" y="1"/>
            <a:ext cx="2401909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rtl="0"/>
            <a:endParaRPr lang="ru-RU" sz="1350" noProof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олилиния 15">
            <a:extLst>
              <a:ext uri="{FF2B5EF4-FFF2-40B4-BE49-F238E27FC236}">
                <a16:creationId xmlns="" xmlns:a16="http://schemas.microsoft.com/office/drawing/2014/main" id="{0EA94262-504E-06F2-F383-E832C37B12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2090" y="6682"/>
            <a:ext cx="2401910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rtl="0"/>
            <a:endParaRPr lang="ru-RU" sz="1350" noProof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Заголовок 19">
            <a:extLst>
              <a:ext uri="{FF2B5EF4-FFF2-40B4-BE49-F238E27FC236}">
                <a16:creationId xmlns=""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85799" y="834636"/>
            <a:ext cx="5847348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sz="27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9" name="Номер слайда 2">
            <a:extLst>
              <a:ext uri="{FF2B5EF4-FFF2-40B4-BE49-F238E27FC236}">
                <a16:creationId xmlns=""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7828856" y="457200"/>
            <a:ext cx="740664" cy="471489"/>
          </a:xfrm>
        </p:spPr>
        <p:txBody>
          <a:bodyPr rtlCol="0"/>
          <a:lstStyle>
            <a:lvl1pPr>
              <a:defRPr sz="12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3" name="Объект 3">
            <a:extLst>
              <a:ext uri="{FF2B5EF4-FFF2-40B4-BE49-F238E27FC236}">
                <a16:creationId xmlns=""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685801" y="2303029"/>
            <a:ext cx="246233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750"/>
              </a:spcBef>
              <a:buNone/>
              <a:defRPr sz="1350"/>
            </a:lvl1pPr>
            <a:lvl2pPr marL="212598" indent="-212598">
              <a:spcBef>
                <a:spcPts val="750"/>
              </a:spcBef>
              <a:defRPr sz="1350"/>
            </a:lvl2pPr>
            <a:lvl3pPr marL="212598" indent="-212598">
              <a:spcBef>
                <a:spcPts val="750"/>
              </a:spcBef>
              <a:defRPr sz="1350"/>
            </a:lvl3pPr>
            <a:lvl4pPr marL="212598" indent="-212598">
              <a:spcBef>
                <a:spcPts val="750"/>
              </a:spcBef>
              <a:defRPr sz="1350"/>
            </a:lvl4pPr>
            <a:lvl5pPr marL="212598" indent="-212598">
              <a:spcBef>
                <a:spcPts val="750"/>
              </a:spcBef>
              <a:defRPr sz="135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25" name="Объект 5">
            <a:extLst>
              <a:ext uri="{FF2B5EF4-FFF2-40B4-BE49-F238E27FC236}">
                <a16:creationId xmlns=""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3586620" y="2303029"/>
            <a:ext cx="2463713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750"/>
              </a:spcBef>
              <a:buNone/>
              <a:defRPr sz="1350"/>
            </a:lvl1pPr>
            <a:lvl2pPr marL="212598" indent="-212598">
              <a:spcBef>
                <a:spcPts val="750"/>
              </a:spcBef>
              <a:defRPr sz="1350"/>
            </a:lvl2pPr>
            <a:lvl3pPr marL="212598" indent="-212598">
              <a:spcBef>
                <a:spcPts val="750"/>
              </a:spcBef>
              <a:defRPr sz="1350"/>
            </a:lvl3pPr>
            <a:lvl4pPr marL="212598" indent="-212598">
              <a:spcBef>
                <a:spcPts val="750"/>
              </a:spcBef>
              <a:defRPr sz="1350"/>
            </a:lvl4pPr>
            <a:lvl5pPr marL="212598" indent="-212598">
              <a:spcBef>
                <a:spcPts val="750"/>
              </a:spcBef>
              <a:defRPr sz="135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376CF4B8-1811-BD21-43A7-560AC4724F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8048" y="-400"/>
            <a:ext cx="9162047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sz="338" noProof="0" dirty="0">
              <a:latin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30B7B4F0-D3BC-63DF-6429-F771BE5A32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2510" y="420494"/>
            <a:ext cx="8478982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200" noProof="0" dirty="0">
              <a:latin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965394"/>
            <a:ext cx="5723782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sz="27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85801" y="2303028"/>
            <a:ext cx="2462339" cy="4144192"/>
          </a:xfrm>
        </p:spPr>
        <p:txBody>
          <a:bodyPr lIns="91440" tIns="0" rIns="91440" bIns="0" rtlCol="0">
            <a:normAutofit/>
          </a:bodyPr>
          <a:lstStyle>
            <a:lvl1pPr marL="342900" indent="-342900">
              <a:spcBef>
                <a:spcPts val="750"/>
              </a:spcBef>
              <a:buFont typeface="+mj-lt"/>
              <a:buAutoNum type="arabicPeriod"/>
              <a:defRPr sz="1350"/>
            </a:lvl1pPr>
            <a:lvl2pPr marL="558927" indent="-257175">
              <a:spcBef>
                <a:spcPts val="750"/>
              </a:spcBef>
              <a:buFont typeface="+mj-lt"/>
              <a:buAutoNum type="alphaLcPeriod"/>
              <a:defRPr sz="1350"/>
            </a:lvl2pPr>
            <a:lvl3pPr marL="901827" indent="-257175">
              <a:spcBef>
                <a:spcPts val="750"/>
              </a:spcBef>
              <a:buFont typeface="+mj-lt"/>
              <a:buAutoNum type="arabicParenR"/>
              <a:defRPr sz="1350"/>
            </a:lvl3pPr>
            <a:lvl4pPr marL="1244727" indent="-257175">
              <a:spcBef>
                <a:spcPts val="750"/>
              </a:spcBef>
              <a:buFont typeface="+mj-lt"/>
              <a:buAutoNum type="alphaLcParenR"/>
              <a:defRPr sz="1350"/>
            </a:lvl4pPr>
            <a:lvl5pPr indent="-212598">
              <a:spcBef>
                <a:spcPts val="750"/>
              </a:spcBef>
              <a:defRPr sz="135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86619" y="2303028"/>
            <a:ext cx="2822963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750"/>
              </a:spcBef>
              <a:buNone/>
              <a:defRPr sz="1350"/>
            </a:lvl1pPr>
            <a:lvl2pPr indent="-212598">
              <a:spcBef>
                <a:spcPts val="750"/>
              </a:spcBef>
              <a:defRPr sz="1350"/>
            </a:lvl2pPr>
            <a:lvl3pPr indent="-212598">
              <a:spcBef>
                <a:spcPts val="750"/>
              </a:spcBef>
              <a:defRPr sz="1350"/>
            </a:lvl3pPr>
            <a:lvl4pPr indent="-212598">
              <a:spcBef>
                <a:spcPts val="750"/>
              </a:spcBef>
              <a:defRPr sz="1350"/>
            </a:lvl4pPr>
            <a:lvl5pPr indent="-212598">
              <a:spcBef>
                <a:spcPts val="750"/>
              </a:spcBef>
              <a:defRPr sz="1350"/>
            </a:lvl5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=""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42091" y="965393"/>
            <a:ext cx="2401909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sz="1350"/>
            </a:lvl1pPr>
          </a:lstStyle>
          <a:p>
            <a:pPr lvl="0" rtl="0"/>
            <a:r>
              <a:rPr lang="ru-RU" noProof="0" dirty="0"/>
              <a:t>Щелкните, чтобы добавить рисунок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B9152F76-E42E-3D76-6BDB-2FA0D69216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15162" y="4000042"/>
            <a:ext cx="2128838" cy="2857959"/>
            <a:chOff x="12797096" y="4000041"/>
            <a:chExt cx="2838450" cy="2857959"/>
          </a:xfrm>
        </p:grpSpPr>
        <p:sp>
          <p:nvSpPr>
            <p:cNvPr id="20" name="Полилиния: Фигура 28">
              <a:extLst>
                <a:ext uri="{FF2B5EF4-FFF2-40B4-BE49-F238E27FC236}">
                  <a16:creationId xmlns="" xmlns:a16="http://schemas.microsoft.com/office/drawing/2014/main" id="{ED0348C7-D83F-0AD7-2539-41219A7956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lvl="0" rtl="0"/>
              <a:endParaRPr lang="ru-RU" sz="1350" noProof="0" dirty="0">
                <a:latin typeface="Times New Roman" panose="02020603050405020304" pitchFamily="18" charset="0"/>
              </a:endParaRPr>
            </a:p>
          </p:txBody>
        </p:sp>
        <p:sp>
          <p:nvSpPr>
            <p:cNvPr id="21" name="Полилиния: Фигура 25">
              <a:extLst>
                <a:ext uri="{FF2B5EF4-FFF2-40B4-BE49-F238E27FC236}">
                  <a16:creationId xmlns="" xmlns:a16="http://schemas.microsoft.com/office/drawing/2014/main" id="{E911AA2D-BE77-278D-CD2E-2EB3E180F3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lvl="0" rtl="0"/>
              <a:endParaRPr lang="ru-RU" sz="1350" noProof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Полилиния: фигура 15">
              <a:extLst>
                <a:ext uri="{FF2B5EF4-FFF2-40B4-BE49-F238E27FC236}">
                  <a16:creationId xmlns="" xmlns:a16="http://schemas.microsoft.com/office/drawing/2014/main" id="{B6CE0BA6-C0FD-AC39-6C31-8477E0CAFD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lvl="0" rtl="0"/>
              <a:endParaRPr lang="ru-RU" sz="1350" noProof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" name="Изображение 2">
              <a:extLst>
                <a:ext uri="{FF2B5EF4-FFF2-40B4-BE49-F238E27FC236}">
                  <a16:creationId xmlns="" xmlns:a16="http://schemas.microsoft.com/office/drawing/2014/main" id="{666AD1A4-36DE-12F3-BB78-BA678A5957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350" noProof="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44" name="Номер слайда 2">
            <a:extLst>
              <a:ext uri="{FF2B5EF4-FFF2-40B4-BE49-F238E27FC236}">
                <a16:creationId xmlns=""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68828" y="457200"/>
            <a:ext cx="800692" cy="471489"/>
          </a:xfrm>
        </p:spPr>
        <p:txBody>
          <a:bodyPr rtlCol="0"/>
          <a:lstStyle>
            <a:lvl1pPr>
              <a:defRPr sz="12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="" xmlns:a16="http://schemas.microsoft.com/office/drawing/2014/main" id="{28259CF0-6BC5-3693-6F49-C4489C07C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742090" y="-2546"/>
            <a:ext cx="2401910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sz="1350" noProof="0" dirty="0">
              <a:latin typeface="Times New Roman" panose="02020603050405020304" pitchFamily="18" charset="0"/>
            </a:endParaRPr>
          </a:p>
        </p:txBody>
      </p:sp>
      <p:sp>
        <p:nvSpPr>
          <p:cNvPr id="26" name="Изображение 4">
            <a:extLst>
              <a:ext uri="{FF2B5EF4-FFF2-40B4-BE49-F238E27FC236}">
                <a16:creationId xmlns="" xmlns:a16="http://schemas.microsoft.com/office/drawing/2014/main" id="{9019DA73-2516-F3D2-ECDB-620C90483D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7493794" y="1247776"/>
            <a:ext cx="1650206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 dirty="0">
              <a:latin typeface="Times New Roman" panose="02020603050405020304" pitchFamily="18" charset="0"/>
            </a:endParaRPr>
          </a:p>
        </p:txBody>
      </p:sp>
      <p:sp>
        <p:nvSpPr>
          <p:cNvPr id="14" name="Полилиния 13">
            <a:extLst>
              <a:ext uri="{FF2B5EF4-FFF2-40B4-BE49-F238E27FC236}">
                <a16:creationId xmlns="" xmlns:a16="http://schemas.microsoft.com/office/drawing/2014/main" id="{5665DA82-D253-8EC5-5DFB-F0266ED9F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15065" y="5331514"/>
            <a:ext cx="1611312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sz="1350" noProof="0" dirty="0">
              <a:latin typeface="Times New Roman" panose="02020603050405020304" pitchFamily="18" charset="0"/>
            </a:endParaRPr>
          </a:p>
        </p:txBody>
      </p:sp>
      <p:pic>
        <p:nvPicPr>
          <p:cNvPr id="21" name="Изображение 2">
            <a:extLst>
              <a:ext uri="{FF2B5EF4-FFF2-40B4-BE49-F238E27FC236}">
                <a16:creationId xmlns="" xmlns:a16="http://schemas.microsoft.com/office/drawing/2014/main" id="{A8B7F1F1-806C-8D65-7340-220A0C4653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7218900" y="1522789"/>
            <a:ext cx="2200114" cy="1650086"/>
          </a:xfrm>
          <a:prstGeom prst="rect">
            <a:avLst/>
          </a:prstGeom>
        </p:spPr>
      </p:pic>
      <p:sp>
        <p:nvSpPr>
          <p:cNvPr id="12" name="Полилиния 11">
            <a:extLst>
              <a:ext uri="{FF2B5EF4-FFF2-40B4-BE49-F238E27FC236}">
                <a16:creationId xmlns="" xmlns:a16="http://schemas.microsoft.com/office/drawing/2014/main" id="{E76518D4-6149-BA03-3BE5-6A13A792C1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55321" y="6470489"/>
            <a:ext cx="581266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sz="1350" noProof="0" dirty="0">
              <a:latin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057274"/>
            <a:ext cx="5882878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sz="2700" b="1"/>
            </a:lvl1pPr>
          </a:lstStyle>
          <a:p>
            <a:pPr rtl="0"/>
            <a:endParaRPr lang="ru-RU" noProof="0" dirty="0"/>
          </a:p>
        </p:txBody>
      </p:sp>
      <p:sp>
        <p:nvSpPr>
          <p:cNvPr id="30" name="Объект 2">
            <a:extLst>
              <a:ext uri="{FF2B5EF4-FFF2-40B4-BE49-F238E27FC236}">
                <a16:creationId xmlns=""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5800" y="2331791"/>
            <a:ext cx="5177307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260604">
              <a:lnSpc>
                <a:spcPct val="100000"/>
              </a:lnSpc>
              <a:spcBef>
                <a:spcPts val="0"/>
              </a:spcBef>
              <a:defRPr sz="1800"/>
            </a:lvl2pPr>
            <a:lvl3pPr marL="514350">
              <a:lnSpc>
                <a:spcPct val="100000"/>
              </a:lnSpc>
              <a:spcBef>
                <a:spcPts val="0"/>
              </a:spcBef>
              <a:defRPr sz="1800"/>
            </a:lvl3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2090" y="3405190"/>
            <a:ext cx="2401910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</a:lstStyle>
          <a:p>
            <a:pPr rtl="0"/>
            <a:endParaRPr lang="ru-RU" noProof="0" dirty="0"/>
          </a:p>
        </p:txBody>
      </p:sp>
      <p:sp>
        <p:nvSpPr>
          <p:cNvPr id="20" name="Номер слайда 2">
            <a:extLst>
              <a:ext uri="{FF2B5EF4-FFF2-40B4-BE49-F238E27FC236}">
                <a16:creationId xmlns=""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828856" y="457200"/>
            <a:ext cx="740664" cy="471489"/>
          </a:xfrm>
        </p:spPr>
        <p:txBody>
          <a:bodyPr rtlCol="0"/>
          <a:lstStyle>
            <a:lvl1pPr>
              <a:defRPr sz="12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828856" y="457200"/>
            <a:ext cx="740664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accent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214" y="731521"/>
            <a:ext cx="8003286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9214" y="2103120"/>
            <a:ext cx="80032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685800" rtl="0" eaLnBrk="1" latinLnBrk="0" hangingPunct="1">
        <a:lnSpc>
          <a:spcPts val="3656"/>
        </a:lnSpc>
        <a:spcBef>
          <a:spcPct val="0"/>
        </a:spcBef>
        <a:buNone/>
        <a:defRPr sz="285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2100" kern="1200">
          <a:solidFill>
            <a:schemeClr val="accent6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143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8572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500" kern="1200">
          <a:solidFill>
            <a:schemeClr val="accent6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2001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350" kern="1200">
          <a:solidFill>
            <a:schemeClr val="accent6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5430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350" kern="1200">
          <a:solidFill>
            <a:schemeClr val="accent6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microsoft.com/office/2007/relationships/hdphoto" Target="../media/hdphoto1.wdp"/><Relationship Id="rId9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microsoft.com/office/2007/relationships/hdphoto" Target="../media/hdphoto1.wdp"/><Relationship Id="rId9" Type="http://schemas.microsoft.com/office/2007/relationships/diagramDrawing" Target="../diagrams/drawing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microsoft.com/office/2007/relationships/hdphoto" Target="../media/hdphoto1.wdp"/><Relationship Id="rId9" Type="http://schemas.microsoft.com/office/2007/relationships/diagramDrawing" Target="../diagrams/drawing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microsoft.com/office/2007/relationships/hdphoto" Target="../media/hdphoto1.wdp"/><Relationship Id="rId9" Type="http://schemas.microsoft.com/office/2007/relationships/diagramDrawing" Target="../diagrams/drawing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microsoft.com/office/2007/relationships/hdphoto" Target="../media/hdphoto1.wdp"/><Relationship Id="rId9" Type="http://schemas.microsoft.com/office/2007/relationships/diagramDrawing" Target="../diagrams/drawing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microsoft.com/office/2007/relationships/hdphoto" Target="../media/hdphoto1.wdp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microsoft.com/office/2007/relationships/hdphoto" Target="../media/hdphoto1.wdp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978689" y="4917274"/>
            <a:ext cx="4008748" cy="18951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50542" y="5457140"/>
            <a:ext cx="394511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Искоскина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78444" y="1846"/>
            <a:ext cx="53016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spc="-100" dirty="0" smtClean="0">
                <a:solidFill>
                  <a:srgbClr val="3434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РЕСПУБЛИКИ МАРИЙ ЭЛ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spc="-100" dirty="0" smtClean="0">
                <a:solidFill>
                  <a:srgbClr val="3434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ПСИХОЛОГО-ПЕДАГОГИЧЕСКОЙ ,  МЕДИЦИНСКОЙ </a:t>
            </a:r>
          </a:p>
          <a:p>
            <a:pPr algn="ctr"/>
            <a:r>
              <a:rPr lang="ru-RU" sz="1400" spc="-100" dirty="0" smtClean="0">
                <a:solidFill>
                  <a:srgbClr val="3434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СОЦИАЛЬНОЙ ПОМОЩИ «ДЕТСТВО»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95236" y="1437704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 КОМПЛЕКСНОЙ СОЦИАЛИЗАЦИИ ДЕТЕЙ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РАССТРОЙСТВОМ АУТИСТИЧЕСКОГО СПЕКТРА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ИНТЕГРАЦИИ ДЕЯТЕЛЬНОСТИ СПЕЦИАЛИСТОВ ППМС-ЦЕНТРА СО ШКОЛЬНЫМ ОБУЧЕНИЕМ И СЕМЕЙНЫМ ВОСПИТАНИЕМ»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6A5B573-F02F-F287-0991-2CC8C7458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>
                        <a14:foregroundMark x1="4653" y1="48333" x2="4653" y2="48333"/>
                        <a14:foregroundMark x1="13264" y1="48681" x2="13264" y2="48681"/>
                        <a14:foregroundMark x1="20139" y1="49375" x2="20139" y2="49375"/>
                        <a14:foregroundMark x1="30486" y1="49375" x2="30486" y2="49375"/>
                        <a14:foregroundMark x1="35764" y1="50694" x2="35764" y2="50694"/>
                        <a14:foregroundMark x1="46319" y1="53403" x2="46319" y2="53403"/>
                        <a14:foregroundMark x1="55417" y1="50278" x2="55417" y2="50278"/>
                        <a14:foregroundMark x1="63403" y1="50625" x2="63403" y2="50625"/>
                        <a14:foregroundMark x1="68403" y1="49167" x2="68403" y2="49167"/>
                        <a14:foregroundMark x1="78264" y1="48264" x2="78264" y2="48264"/>
                        <a14:foregroundMark x1="83194" y1="50694" x2="83194" y2="50694"/>
                        <a14:foregroundMark x1="90417" y1="50278" x2="90417" y2="50278"/>
                        <a14:foregroundMark x1="75486" y1="61042" x2="75486" y2="61042"/>
                        <a14:backgroundMark x1="38125" y1="48889" x2="38125" y2="48889"/>
                        <a14:backgroundMark x1="85556" y1="49167" x2="85556" y2="49167"/>
                        <a14:backgroundMark x1="86319" y1="51319" x2="86319" y2="513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2074" y="0"/>
            <a:ext cx="1861311" cy="186131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6BD7B80-876C-BF47-54E8-826009A05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07" y="113921"/>
            <a:ext cx="1014632" cy="1602548"/>
          </a:xfrm>
          <a:prstGeom prst="rect">
            <a:avLst/>
          </a:prstGeom>
        </p:spPr>
      </p:pic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9" b="100000" l="1641" r="76016">
                        <a14:foregroundMark x1="40625" y1="18750" x2="41250" y2="79306"/>
                        <a14:foregroundMark x1="36563" y1="10000" x2="41406" y2="8889"/>
                        <a14:foregroundMark x1="26406" y1="61389" x2="34531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1" r="46972"/>
          <a:stretch/>
        </p:blipFill>
        <p:spPr bwMode="auto">
          <a:xfrm>
            <a:off x="128985" y="3669174"/>
            <a:ext cx="2747515" cy="315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02113" y="1265206"/>
            <a:ext cx="1558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24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27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238492" y="186443"/>
            <a:ext cx="6610108" cy="516764"/>
          </a:xfrm>
        </p:spPr>
        <p:txBody>
          <a:bodyPr/>
          <a:lstStyle/>
          <a:p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6A5B573-F02F-F287-0991-2CC8C7458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>
                        <a14:foregroundMark x1="4653" y1="48333" x2="4653" y2="48333"/>
                        <a14:foregroundMark x1="13264" y1="48681" x2="13264" y2="48681"/>
                        <a14:foregroundMark x1="20139" y1="49375" x2="20139" y2="49375"/>
                        <a14:foregroundMark x1="30486" y1="49375" x2="30486" y2="49375"/>
                        <a14:foregroundMark x1="35764" y1="50694" x2="35764" y2="50694"/>
                        <a14:foregroundMark x1="46319" y1="53403" x2="46319" y2="53403"/>
                        <a14:foregroundMark x1="55417" y1="50278" x2="55417" y2="50278"/>
                        <a14:foregroundMark x1="63403" y1="50625" x2="63403" y2="50625"/>
                        <a14:foregroundMark x1="68403" y1="49167" x2="68403" y2="49167"/>
                        <a14:foregroundMark x1="78264" y1="48264" x2="78264" y2="48264"/>
                        <a14:foregroundMark x1="83194" y1="50694" x2="83194" y2="50694"/>
                        <a14:foregroundMark x1="90417" y1="50278" x2="90417" y2="50278"/>
                        <a14:foregroundMark x1="75486" y1="61042" x2="75486" y2="61042"/>
                        <a14:backgroundMark x1="38125" y1="48889" x2="38125" y2="48889"/>
                        <a14:backgroundMark x1="85556" y1="49167" x2="85556" y2="49167"/>
                        <a14:backgroundMark x1="86319" y1="51319" x2="86319" y2="513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4417" y="-122905"/>
            <a:ext cx="1687691" cy="1687691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70890612"/>
              </p:ext>
            </p:extLst>
          </p:nvPr>
        </p:nvGraphicFramePr>
        <p:xfrm>
          <a:off x="0" y="831273"/>
          <a:ext cx="8848436" cy="528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996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0413" y="588686"/>
            <a:ext cx="6810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defTabSz="685800"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Количественные результаты проекта </a:t>
            </a:r>
            <a:endParaRPr lang="ru-RU" sz="2800" b="1" dirty="0">
              <a:solidFill>
                <a:schemeClr val="accent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6A5B573-F02F-F287-0991-2CC8C7458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>
                        <a14:foregroundMark x1="4653" y1="48333" x2="4653" y2="48333"/>
                        <a14:foregroundMark x1="13264" y1="48681" x2="13264" y2="48681"/>
                        <a14:foregroundMark x1="20139" y1="49375" x2="20139" y2="49375"/>
                        <a14:foregroundMark x1="30486" y1="49375" x2="30486" y2="49375"/>
                        <a14:foregroundMark x1="35764" y1="50694" x2="35764" y2="50694"/>
                        <a14:foregroundMark x1="46319" y1="53403" x2="46319" y2="53403"/>
                        <a14:foregroundMark x1="55417" y1="50278" x2="55417" y2="50278"/>
                        <a14:foregroundMark x1="63403" y1="50625" x2="63403" y2="50625"/>
                        <a14:foregroundMark x1="68403" y1="49167" x2="68403" y2="49167"/>
                        <a14:foregroundMark x1="78264" y1="48264" x2="78264" y2="48264"/>
                        <a14:foregroundMark x1="83194" y1="50694" x2="83194" y2="50694"/>
                        <a14:foregroundMark x1="90417" y1="50278" x2="90417" y2="50278"/>
                        <a14:foregroundMark x1="75486" y1="61042" x2="75486" y2="61042"/>
                        <a14:backgroundMark x1="38125" y1="48889" x2="38125" y2="48889"/>
                        <a14:backgroundMark x1="85556" y1="49167" x2="85556" y2="49167"/>
                        <a14:backgroundMark x1="86319" y1="51319" x2="86319" y2="513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6309" y="-284640"/>
            <a:ext cx="1687691" cy="168769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861205"/>
              </p:ext>
            </p:extLst>
          </p:nvPr>
        </p:nvGraphicFramePr>
        <p:xfrm>
          <a:off x="1084303" y="1522536"/>
          <a:ext cx="7542460" cy="3942477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5533560">
                  <a:extLst>
                    <a:ext uri="{9D8B030D-6E8A-4147-A177-3AD203B41FA5}">
                      <a16:colId xmlns="" xmlns:a16="http://schemas.microsoft.com/office/drawing/2014/main" val="18276783"/>
                    </a:ext>
                  </a:extLst>
                </a:gridCol>
                <a:gridCol w="2008900">
                  <a:extLst>
                    <a:ext uri="{9D8B030D-6E8A-4147-A177-3AD203B41FA5}">
                      <a16:colId xmlns="" xmlns:a16="http://schemas.microsoft.com/office/drawing/2014/main" val="953031775"/>
                    </a:ext>
                  </a:extLst>
                </a:gridCol>
              </a:tblGrid>
              <a:tr h="638773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endParaRPr lang="ru-RU" sz="16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32978842"/>
                  </a:ext>
                </a:extLst>
              </a:tr>
              <a:tr h="654768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человек, принявших участие </a:t>
                      </a:r>
                      <a:endParaRPr lang="ru-RU" sz="1800" b="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мероприятиях проекта, категории участников: </a:t>
                      </a:r>
                      <a:endParaRPr lang="ru-RU" sz="1600" b="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96599348"/>
                  </a:ext>
                </a:extLst>
              </a:tr>
              <a:tr h="50647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младшего школьного возраста с РАС </a:t>
                      </a:r>
                      <a:endParaRPr lang="ru-RU" sz="1600" b="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человек</a:t>
                      </a:r>
                      <a:endParaRPr lang="ru-RU" sz="1600" b="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94370850"/>
                  </a:ext>
                </a:extLst>
              </a:tr>
              <a:tr h="413217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 (законные представители) </a:t>
                      </a:r>
                      <a:endParaRPr lang="ru-RU" sz="1600" b="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человек</a:t>
                      </a:r>
                      <a:endParaRPr lang="ru-RU" sz="1600" b="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13684771"/>
                  </a:ext>
                </a:extLst>
              </a:tr>
              <a:tr h="413217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 общеобразовательных школ </a:t>
                      </a:r>
                      <a:endParaRPr lang="ru-RU" sz="1600" b="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человек</a:t>
                      </a:r>
                      <a:endParaRPr lang="ru-RU" sz="1600" b="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92116136"/>
                  </a:ext>
                </a:extLst>
              </a:tr>
              <a:tr h="82643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</a:t>
                      </a:r>
                      <a:r>
                        <a:rPr lang="ru-RU" sz="1800" b="0" kern="100" spc="-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ППМС</a:t>
                      </a:r>
                      <a:r>
                        <a:rPr lang="ru-RU" sz="1800" b="0" kern="100" spc="-5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b="0" kern="1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 (учитель-дефектолог, учитель-логопед, педагог-психолог, воспитатель)</a:t>
                      </a:r>
                      <a:endParaRPr lang="ru-RU" sz="1600" b="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человека</a:t>
                      </a:r>
                      <a:endParaRPr lang="ru-RU" sz="1600" b="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91962932"/>
                  </a:ext>
                </a:extLst>
              </a:tr>
              <a:tr h="48959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партнеры</a:t>
                      </a:r>
                      <a:endParaRPr lang="ru-RU" sz="1600" b="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организации</a:t>
                      </a:r>
                      <a:endParaRPr lang="ru-RU" sz="1600" b="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18617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0413" y="588686"/>
            <a:ext cx="6405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defTabSz="685800"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Качественные результаты проекта </a:t>
            </a:r>
            <a:endParaRPr lang="ru-RU" sz="2800" b="1" dirty="0">
              <a:solidFill>
                <a:schemeClr val="accent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6A5B573-F02F-F287-0991-2CC8C7458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>
                        <a14:foregroundMark x1="4653" y1="48333" x2="4653" y2="48333"/>
                        <a14:foregroundMark x1="13264" y1="48681" x2="13264" y2="48681"/>
                        <a14:foregroundMark x1="20139" y1="49375" x2="20139" y2="49375"/>
                        <a14:foregroundMark x1="30486" y1="49375" x2="30486" y2="49375"/>
                        <a14:foregroundMark x1="35764" y1="50694" x2="35764" y2="50694"/>
                        <a14:foregroundMark x1="46319" y1="53403" x2="46319" y2="53403"/>
                        <a14:foregroundMark x1="55417" y1="50278" x2="55417" y2="50278"/>
                        <a14:foregroundMark x1="63403" y1="50625" x2="63403" y2="50625"/>
                        <a14:foregroundMark x1="68403" y1="49167" x2="68403" y2="49167"/>
                        <a14:foregroundMark x1="78264" y1="48264" x2="78264" y2="48264"/>
                        <a14:foregroundMark x1="83194" y1="50694" x2="83194" y2="50694"/>
                        <a14:foregroundMark x1="90417" y1="50278" x2="90417" y2="50278"/>
                        <a14:foregroundMark x1="75486" y1="61042" x2="75486" y2="61042"/>
                        <a14:backgroundMark x1="38125" y1="48889" x2="38125" y2="48889"/>
                        <a14:backgroundMark x1="85556" y1="49167" x2="85556" y2="49167"/>
                        <a14:backgroundMark x1="86319" y1="51319" x2="86319" y2="513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6309" y="-284640"/>
            <a:ext cx="1687691" cy="1687691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05119528"/>
              </p:ext>
            </p:extLst>
          </p:nvPr>
        </p:nvGraphicFramePr>
        <p:xfrm>
          <a:off x="1523999" y="1396999"/>
          <a:ext cx="6927273" cy="507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677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0413" y="588686"/>
            <a:ext cx="6405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defTabSz="685800"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Качественные результаты проекта </a:t>
            </a:r>
            <a:endParaRPr lang="ru-RU" sz="2800" b="1" dirty="0">
              <a:solidFill>
                <a:schemeClr val="accent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6A5B573-F02F-F287-0991-2CC8C7458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>
                        <a14:foregroundMark x1="4653" y1="48333" x2="4653" y2="48333"/>
                        <a14:foregroundMark x1="13264" y1="48681" x2="13264" y2="48681"/>
                        <a14:foregroundMark x1="20139" y1="49375" x2="20139" y2="49375"/>
                        <a14:foregroundMark x1="30486" y1="49375" x2="30486" y2="49375"/>
                        <a14:foregroundMark x1="35764" y1="50694" x2="35764" y2="50694"/>
                        <a14:foregroundMark x1="46319" y1="53403" x2="46319" y2="53403"/>
                        <a14:foregroundMark x1="55417" y1="50278" x2="55417" y2="50278"/>
                        <a14:foregroundMark x1="63403" y1="50625" x2="63403" y2="50625"/>
                        <a14:foregroundMark x1="68403" y1="49167" x2="68403" y2="49167"/>
                        <a14:foregroundMark x1="78264" y1="48264" x2="78264" y2="48264"/>
                        <a14:foregroundMark x1="83194" y1="50694" x2="83194" y2="50694"/>
                        <a14:foregroundMark x1="90417" y1="50278" x2="90417" y2="50278"/>
                        <a14:foregroundMark x1="75486" y1="61042" x2="75486" y2="61042"/>
                        <a14:backgroundMark x1="38125" y1="48889" x2="38125" y2="48889"/>
                        <a14:backgroundMark x1="85556" y1="49167" x2="85556" y2="49167"/>
                        <a14:backgroundMark x1="86319" y1="51319" x2="86319" y2="513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6309" y="-284640"/>
            <a:ext cx="1687691" cy="1687691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49104709"/>
              </p:ext>
            </p:extLst>
          </p:nvPr>
        </p:nvGraphicFramePr>
        <p:xfrm>
          <a:off x="1523999" y="1396999"/>
          <a:ext cx="6927273" cy="507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750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0413" y="588686"/>
            <a:ext cx="6405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defTabSz="685800"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Качественные результаты проекта </a:t>
            </a:r>
            <a:endParaRPr lang="ru-RU" sz="2800" b="1" dirty="0">
              <a:solidFill>
                <a:schemeClr val="accent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6A5B573-F02F-F287-0991-2CC8C7458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>
                        <a14:foregroundMark x1="4653" y1="48333" x2="4653" y2="48333"/>
                        <a14:foregroundMark x1="13264" y1="48681" x2="13264" y2="48681"/>
                        <a14:foregroundMark x1="20139" y1="49375" x2="20139" y2="49375"/>
                        <a14:foregroundMark x1="30486" y1="49375" x2="30486" y2="49375"/>
                        <a14:foregroundMark x1="35764" y1="50694" x2="35764" y2="50694"/>
                        <a14:foregroundMark x1="46319" y1="53403" x2="46319" y2="53403"/>
                        <a14:foregroundMark x1="55417" y1="50278" x2="55417" y2="50278"/>
                        <a14:foregroundMark x1="63403" y1="50625" x2="63403" y2="50625"/>
                        <a14:foregroundMark x1="68403" y1="49167" x2="68403" y2="49167"/>
                        <a14:foregroundMark x1="78264" y1="48264" x2="78264" y2="48264"/>
                        <a14:foregroundMark x1="83194" y1="50694" x2="83194" y2="50694"/>
                        <a14:foregroundMark x1="90417" y1="50278" x2="90417" y2="50278"/>
                        <a14:foregroundMark x1="75486" y1="61042" x2="75486" y2="61042"/>
                        <a14:backgroundMark x1="38125" y1="48889" x2="38125" y2="48889"/>
                        <a14:backgroundMark x1="85556" y1="49167" x2="85556" y2="49167"/>
                        <a14:backgroundMark x1="86319" y1="51319" x2="86319" y2="513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6309" y="-284640"/>
            <a:ext cx="1687691" cy="1687691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48584353"/>
              </p:ext>
            </p:extLst>
          </p:nvPr>
        </p:nvGraphicFramePr>
        <p:xfrm>
          <a:off x="1523999" y="1396999"/>
          <a:ext cx="6927273" cy="507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311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631" y="660806"/>
            <a:ext cx="7238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defTabSz="685800"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ДАЛЬНЕЙШЕЕ РАЗВИТИЕ ПРОЕКТА </a:t>
            </a:r>
            <a:endParaRPr lang="ru-RU" sz="2800" b="1" dirty="0">
              <a:solidFill>
                <a:schemeClr val="accent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6A5B573-F02F-F287-0991-2CC8C7458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>
                        <a14:foregroundMark x1="4653" y1="48333" x2="4653" y2="48333"/>
                        <a14:foregroundMark x1="13264" y1="48681" x2="13264" y2="48681"/>
                        <a14:foregroundMark x1="20139" y1="49375" x2="20139" y2="49375"/>
                        <a14:foregroundMark x1="30486" y1="49375" x2="30486" y2="49375"/>
                        <a14:foregroundMark x1="35764" y1="50694" x2="35764" y2="50694"/>
                        <a14:foregroundMark x1="46319" y1="53403" x2="46319" y2="53403"/>
                        <a14:foregroundMark x1="55417" y1="50278" x2="55417" y2="50278"/>
                        <a14:foregroundMark x1="63403" y1="50625" x2="63403" y2="50625"/>
                        <a14:foregroundMark x1="68403" y1="49167" x2="68403" y2="49167"/>
                        <a14:foregroundMark x1="78264" y1="48264" x2="78264" y2="48264"/>
                        <a14:foregroundMark x1="83194" y1="50694" x2="83194" y2="50694"/>
                        <a14:foregroundMark x1="90417" y1="50278" x2="90417" y2="50278"/>
                        <a14:foregroundMark x1="75486" y1="61042" x2="75486" y2="61042"/>
                        <a14:backgroundMark x1="38125" y1="48889" x2="38125" y2="48889"/>
                        <a14:backgroundMark x1="85556" y1="49167" x2="85556" y2="49167"/>
                        <a14:backgroundMark x1="86319" y1="51319" x2="86319" y2="513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6309" y="-284640"/>
            <a:ext cx="1687691" cy="1687691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71592762"/>
              </p:ext>
            </p:extLst>
          </p:nvPr>
        </p:nvGraphicFramePr>
        <p:xfrm>
          <a:off x="618834" y="1257918"/>
          <a:ext cx="8386621" cy="5419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643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3566" y="501450"/>
            <a:ext cx="4937760" cy="516764"/>
          </a:xfrm>
        </p:spPr>
        <p:txBody>
          <a:bodyPr/>
          <a:lstStyle/>
          <a:p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ПРОЕКТА</a:t>
            </a:r>
            <a:endParaRPr lang="ru-RU" sz="3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6A5B573-F02F-F287-0991-2CC8C7458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>
                        <a14:foregroundMark x1="4653" y1="48333" x2="4653" y2="48333"/>
                        <a14:foregroundMark x1="13264" y1="48681" x2="13264" y2="48681"/>
                        <a14:foregroundMark x1="20139" y1="49375" x2="20139" y2="49375"/>
                        <a14:foregroundMark x1="30486" y1="49375" x2="30486" y2="49375"/>
                        <a14:foregroundMark x1="35764" y1="50694" x2="35764" y2="50694"/>
                        <a14:foregroundMark x1="46319" y1="53403" x2="46319" y2="53403"/>
                        <a14:foregroundMark x1="55417" y1="50278" x2="55417" y2="50278"/>
                        <a14:foregroundMark x1="63403" y1="50625" x2="63403" y2="50625"/>
                        <a14:foregroundMark x1="68403" y1="49167" x2="68403" y2="49167"/>
                        <a14:foregroundMark x1="78264" y1="48264" x2="78264" y2="48264"/>
                        <a14:foregroundMark x1="83194" y1="50694" x2="83194" y2="50694"/>
                        <a14:foregroundMark x1="90417" y1="50278" x2="90417" y2="50278"/>
                        <a14:foregroundMark x1="75486" y1="61042" x2="75486" y2="61042"/>
                        <a14:backgroundMark x1="38125" y1="48889" x2="38125" y2="48889"/>
                        <a14:backgroundMark x1="85556" y1="49167" x2="85556" y2="49167"/>
                        <a14:backgroundMark x1="86319" y1="51319" x2="86319" y2="513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2074" y="0"/>
            <a:ext cx="1861311" cy="1861311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13270060"/>
              </p:ext>
            </p:extLst>
          </p:nvPr>
        </p:nvGraphicFramePr>
        <p:xfrm>
          <a:off x="0" y="1982139"/>
          <a:ext cx="6446982" cy="3079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238492" y="204176"/>
            <a:ext cx="5590572" cy="516764"/>
          </a:xfrm>
        </p:spPr>
        <p:txBody>
          <a:bodyPr/>
          <a:lstStyle/>
          <a:p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ПРОЕКТА</a:t>
            </a: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6A5B573-F02F-F287-0991-2CC8C7458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>
                        <a14:foregroundMark x1="4653" y1="48333" x2="4653" y2="48333"/>
                        <a14:foregroundMark x1="13264" y1="48681" x2="13264" y2="48681"/>
                        <a14:foregroundMark x1="20139" y1="49375" x2="20139" y2="49375"/>
                        <a14:foregroundMark x1="30486" y1="49375" x2="30486" y2="49375"/>
                        <a14:foregroundMark x1="35764" y1="50694" x2="35764" y2="50694"/>
                        <a14:foregroundMark x1="46319" y1="53403" x2="46319" y2="53403"/>
                        <a14:foregroundMark x1="55417" y1="50278" x2="55417" y2="50278"/>
                        <a14:foregroundMark x1="63403" y1="50625" x2="63403" y2="50625"/>
                        <a14:foregroundMark x1="68403" y1="49167" x2="68403" y2="49167"/>
                        <a14:foregroundMark x1="78264" y1="48264" x2="78264" y2="48264"/>
                        <a14:foregroundMark x1="83194" y1="50694" x2="83194" y2="50694"/>
                        <a14:foregroundMark x1="90417" y1="50278" x2="90417" y2="50278"/>
                        <a14:foregroundMark x1="75486" y1="61042" x2="75486" y2="61042"/>
                        <a14:backgroundMark x1="38125" y1="48889" x2="38125" y2="48889"/>
                        <a14:backgroundMark x1="85556" y1="49167" x2="85556" y2="49167"/>
                        <a14:backgroundMark x1="86319" y1="51319" x2="86319" y2="513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837" y="-122905"/>
            <a:ext cx="1687691" cy="168769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9689" y="-96555"/>
            <a:ext cx="5099986" cy="8033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2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463566" y="243068"/>
            <a:ext cx="4937760" cy="516764"/>
          </a:xfrm>
        </p:spPr>
        <p:txBody>
          <a:bodyPr/>
          <a:lstStyle/>
          <a:p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ПРОЕКТА</a:t>
            </a:r>
            <a:endParaRPr lang="ru-RU" sz="3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6A5B573-F02F-F287-0991-2CC8C7458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>
                        <a14:foregroundMark x1="4653" y1="48333" x2="4653" y2="48333"/>
                        <a14:foregroundMark x1="13264" y1="48681" x2="13264" y2="48681"/>
                        <a14:foregroundMark x1="20139" y1="49375" x2="20139" y2="49375"/>
                        <a14:foregroundMark x1="30486" y1="49375" x2="30486" y2="49375"/>
                        <a14:foregroundMark x1="35764" y1="50694" x2="35764" y2="50694"/>
                        <a14:foregroundMark x1="46319" y1="53403" x2="46319" y2="53403"/>
                        <a14:foregroundMark x1="55417" y1="50278" x2="55417" y2="50278"/>
                        <a14:foregroundMark x1="63403" y1="50625" x2="63403" y2="50625"/>
                        <a14:foregroundMark x1="68403" y1="49167" x2="68403" y2="49167"/>
                        <a14:foregroundMark x1="78264" y1="48264" x2="78264" y2="48264"/>
                        <a14:foregroundMark x1="83194" y1="50694" x2="83194" y2="50694"/>
                        <a14:foregroundMark x1="90417" y1="50278" x2="90417" y2="50278"/>
                        <a14:foregroundMark x1="75486" y1="61042" x2="75486" y2="61042"/>
                        <a14:backgroundMark x1="38125" y1="48889" x2="38125" y2="48889"/>
                        <a14:backgroundMark x1="85556" y1="49167" x2="85556" y2="49167"/>
                        <a14:backgroundMark x1="86319" y1="51319" x2="86319" y2="513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0810" y="-174562"/>
            <a:ext cx="1332031" cy="1332031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66419064"/>
              </p:ext>
            </p:extLst>
          </p:nvPr>
        </p:nvGraphicFramePr>
        <p:xfrm>
          <a:off x="997525" y="988293"/>
          <a:ext cx="6456220" cy="3897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63566" y="5267325"/>
            <a:ext cx="812625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7630" indent="450215" algn="just">
              <a:spcAft>
                <a:spcPts val="0"/>
              </a:spcAft>
            </a:pPr>
            <a:r>
              <a:rPr lang="ru-RU" b="1" dirty="0">
                <a:solidFill>
                  <a:srgbClr val="0E11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Целевая аудитория </a:t>
            </a:r>
            <a:r>
              <a:rPr lang="ru-RU" dirty="0">
                <a:solidFill>
                  <a:srgbClr val="0E11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дети с РАС младшего школьного возраста, находящиеся на надомном обучении, зачисленные в ППМС-центр </a:t>
            </a:r>
            <a:r>
              <a:rPr lang="ru-RU" dirty="0" smtClean="0">
                <a:solidFill>
                  <a:srgbClr val="0E11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в </a:t>
            </a:r>
            <a:r>
              <a:rPr lang="ru-RU" dirty="0">
                <a:solidFill>
                  <a:srgbClr val="0E11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коммуникативную группу, их родители, учителя школ.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12463464"/>
              </p:ext>
            </p:extLst>
          </p:nvPr>
        </p:nvGraphicFramePr>
        <p:xfrm>
          <a:off x="1743920" y="1471037"/>
          <a:ext cx="7400080" cy="5183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025568" y="321934"/>
            <a:ext cx="5301206" cy="610514"/>
          </a:xfrm>
        </p:spPr>
        <p:txBody>
          <a:bodyPr/>
          <a:lstStyle/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ПАРТНЕРЫ ПРОЕКТА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6A5B573-F02F-F287-0991-2CC8C7458E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0" r="100000">
                        <a14:foregroundMark x1="4653" y1="48333" x2="4653" y2="48333"/>
                        <a14:foregroundMark x1="13264" y1="48681" x2="13264" y2="48681"/>
                        <a14:foregroundMark x1="20139" y1="49375" x2="20139" y2="49375"/>
                        <a14:foregroundMark x1="30486" y1="49375" x2="30486" y2="49375"/>
                        <a14:foregroundMark x1="35764" y1="50694" x2="35764" y2="50694"/>
                        <a14:foregroundMark x1="46319" y1="53403" x2="46319" y2="53403"/>
                        <a14:foregroundMark x1="55417" y1="50278" x2="55417" y2="50278"/>
                        <a14:foregroundMark x1="63403" y1="50625" x2="63403" y2="50625"/>
                        <a14:foregroundMark x1="68403" y1="49167" x2="68403" y2="49167"/>
                        <a14:foregroundMark x1="78264" y1="48264" x2="78264" y2="48264"/>
                        <a14:foregroundMark x1="83194" y1="50694" x2="83194" y2="50694"/>
                        <a14:foregroundMark x1="90417" y1="50278" x2="90417" y2="50278"/>
                        <a14:foregroundMark x1="75486" y1="61042" x2="75486" y2="61042"/>
                        <a14:backgroundMark x1="38125" y1="48889" x2="38125" y2="48889"/>
                        <a14:backgroundMark x1="85556" y1="49167" x2="85556" y2="49167"/>
                        <a14:backgroundMark x1="86319" y1="51319" x2="86319" y2="513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6309" y="-216654"/>
            <a:ext cx="1687691" cy="168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238492" y="204176"/>
            <a:ext cx="5590572" cy="516764"/>
          </a:xfrm>
        </p:spPr>
        <p:txBody>
          <a:bodyPr/>
          <a:lstStyle/>
          <a:p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ПРОЕКТА</a:t>
            </a: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6A5B573-F02F-F287-0991-2CC8C7458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>
                        <a14:foregroundMark x1="4653" y1="48333" x2="4653" y2="48333"/>
                        <a14:foregroundMark x1="13264" y1="48681" x2="13264" y2="48681"/>
                        <a14:foregroundMark x1="20139" y1="49375" x2="20139" y2="49375"/>
                        <a14:foregroundMark x1="30486" y1="49375" x2="30486" y2="49375"/>
                        <a14:foregroundMark x1="35764" y1="50694" x2="35764" y2="50694"/>
                        <a14:foregroundMark x1="46319" y1="53403" x2="46319" y2="53403"/>
                        <a14:foregroundMark x1="55417" y1="50278" x2="55417" y2="50278"/>
                        <a14:foregroundMark x1="63403" y1="50625" x2="63403" y2="50625"/>
                        <a14:foregroundMark x1="68403" y1="49167" x2="68403" y2="49167"/>
                        <a14:foregroundMark x1="78264" y1="48264" x2="78264" y2="48264"/>
                        <a14:foregroundMark x1="83194" y1="50694" x2="83194" y2="50694"/>
                        <a14:foregroundMark x1="90417" y1="50278" x2="90417" y2="50278"/>
                        <a14:foregroundMark x1="75486" y1="61042" x2="75486" y2="61042"/>
                        <a14:backgroundMark x1="38125" y1="48889" x2="38125" y2="48889"/>
                        <a14:backgroundMark x1="85556" y1="49167" x2="85556" y2="49167"/>
                        <a14:backgroundMark x1="86319" y1="51319" x2="86319" y2="513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837" y="-122905"/>
            <a:ext cx="1687691" cy="1687691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" r="24571"/>
          <a:stretch/>
        </p:blipFill>
        <p:spPr bwMode="auto">
          <a:xfrm>
            <a:off x="905163" y="1638346"/>
            <a:ext cx="4091710" cy="3284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7371" y="1849593"/>
            <a:ext cx="32033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kern="0" dirty="0">
                <a:solidFill>
                  <a:srgbClr val="0E11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реализуется на территории Республики Марий Эл в городе Йошкар-Ола на базе Государственного бюджетного образовательного учреждения Республики Марий Эл «Центр психолого-педагогической, медицинской и социальной помощи «Детство».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4097" y="5084526"/>
            <a:ext cx="3020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ДАТА НАЧАЛА </a:t>
            </a:r>
          </a:p>
          <a:p>
            <a:pPr algn="ctr"/>
            <a:r>
              <a:rPr lang="ru-RU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</a:t>
            </a:r>
            <a:r>
              <a:rPr lang="ru-RU" b="1" kern="0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27371" y="5091606"/>
            <a:ext cx="3020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ДАТА ОКОНЧАНИЯ </a:t>
            </a:r>
          </a:p>
          <a:p>
            <a:pPr algn="ctr"/>
            <a:r>
              <a:rPr lang="ru-RU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</a:t>
            </a:r>
            <a:r>
              <a:rPr lang="ru-RU" b="1" kern="0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2570" y="5892220"/>
            <a:ext cx="2768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сентября 2025 года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4685" y="5879884"/>
            <a:ext cx="2363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31 мая 2026 года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238492" y="462558"/>
            <a:ext cx="6610108" cy="516764"/>
          </a:xfrm>
        </p:spPr>
        <p:txBody>
          <a:bodyPr/>
          <a:lstStyle/>
          <a:p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значимость проекта</a:t>
            </a: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6A5B573-F02F-F287-0991-2CC8C7458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>
                        <a14:foregroundMark x1="4653" y1="48333" x2="4653" y2="48333"/>
                        <a14:foregroundMark x1="13264" y1="48681" x2="13264" y2="48681"/>
                        <a14:foregroundMark x1="20139" y1="49375" x2="20139" y2="49375"/>
                        <a14:foregroundMark x1="30486" y1="49375" x2="30486" y2="49375"/>
                        <a14:foregroundMark x1="35764" y1="50694" x2="35764" y2="50694"/>
                        <a14:foregroundMark x1="46319" y1="53403" x2="46319" y2="53403"/>
                        <a14:foregroundMark x1="55417" y1="50278" x2="55417" y2="50278"/>
                        <a14:foregroundMark x1="63403" y1="50625" x2="63403" y2="50625"/>
                        <a14:foregroundMark x1="68403" y1="49167" x2="68403" y2="49167"/>
                        <a14:foregroundMark x1="78264" y1="48264" x2="78264" y2="48264"/>
                        <a14:foregroundMark x1="83194" y1="50694" x2="83194" y2="50694"/>
                        <a14:foregroundMark x1="90417" y1="50278" x2="90417" y2="50278"/>
                        <a14:foregroundMark x1="75486" y1="61042" x2="75486" y2="61042"/>
                        <a14:backgroundMark x1="38125" y1="48889" x2="38125" y2="48889"/>
                        <a14:backgroundMark x1="85556" y1="49167" x2="85556" y2="49167"/>
                        <a14:backgroundMark x1="86319" y1="51319" x2="86319" y2="513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4417" y="-122905"/>
            <a:ext cx="1687691" cy="1687691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21145747"/>
              </p:ext>
            </p:extLst>
          </p:nvPr>
        </p:nvGraphicFramePr>
        <p:xfrm>
          <a:off x="1238492" y="1256146"/>
          <a:ext cx="6936509" cy="5246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186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238492" y="186443"/>
            <a:ext cx="6610108" cy="516764"/>
          </a:xfrm>
        </p:spPr>
        <p:txBody>
          <a:bodyPr/>
          <a:lstStyle/>
          <a:p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6A5B573-F02F-F287-0991-2CC8C7458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>
                        <a14:foregroundMark x1="4653" y1="48333" x2="4653" y2="48333"/>
                        <a14:foregroundMark x1="13264" y1="48681" x2="13264" y2="48681"/>
                        <a14:foregroundMark x1="20139" y1="49375" x2="20139" y2="49375"/>
                        <a14:foregroundMark x1="30486" y1="49375" x2="30486" y2="49375"/>
                        <a14:foregroundMark x1="35764" y1="50694" x2="35764" y2="50694"/>
                        <a14:foregroundMark x1="46319" y1="53403" x2="46319" y2="53403"/>
                        <a14:foregroundMark x1="55417" y1="50278" x2="55417" y2="50278"/>
                        <a14:foregroundMark x1="63403" y1="50625" x2="63403" y2="50625"/>
                        <a14:foregroundMark x1="68403" y1="49167" x2="68403" y2="49167"/>
                        <a14:foregroundMark x1="78264" y1="48264" x2="78264" y2="48264"/>
                        <a14:foregroundMark x1="83194" y1="50694" x2="83194" y2="50694"/>
                        <a14:foregroundMark x1="90417" y1="50278" x2="90417" y2="50278"/>
                        <a14:foregroundMark x1="75486" y1="61042" x2="75486" y2="61042"/>
                        <a14:backgroundMark x1="38125" y1="48889" x2="38125" y2="48889"/>
                        <a14:backgroundMark x1="85556" y1="49167" x2="85556" y2="49167"/>
                        <a14:backgroundMark x1="86319" y1="51319" x2="86319" y2="513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4417" y="-122905"/>
            <a:ext cx="1687691" cy="1687691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22058645"/>
              </p:ext>
            </p:extLst>
          </p:nvPr>
        </p:nvGraphicFramePr>
        <p:xfrm>
          <a:off x="0" y="1209964"/>
          <a:ext cx="8848436" cy="528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2759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238492" y="186443"/>
            <a:ext cx="6610108" cy="516764"/>
          </a:xfrm>
        </p:spPr>
        <p:txBody>
          <a:bodyPr/>
          <a:lstStyle/>
          <a:p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6A5B573-F02F-F287-0991-2CC8C7458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>
                        <a14:foregroundMark x1="4653" y1="48333" x2="4653" y2="48333"/>
                        <a14:foregroundMark x1="13264" y1="48681" x2="13264" y2="48681"/>
                        <a14:foregroundMark x1="20139" y1="49375" x2="20139" y2="49375"/>
                        <a14:foregroundMark x1="30486" y1="49375" x2="30486" y2="49375"/>
                        <a14:foregroundMark x1="35764" y1="50694" x2="35764" y2="50694"/>
                        <a14:foregroundMark x1="46319" y1="53403" x2="46319" y2="53403"/>
                        <a14:foregroundMark x1="55417" y1="50278" x2="55417" y2="50278"/>
                        <a14:foregroundMark x1="63403" y1="50625" x2="63403" y2="50625"/>
                        <a14:foregroundMark x1="68403" y1="49167" x2="68403" y2="49167"/>
                        <a14:foregroundMark x1="78264" y1="48264" x2="78264" y2="48264"/>
                        <a14:foregroundMark x1="83194" y1="50694" x2="83194" y2="50694"/>
                        <a14:foregroundMark x1="90417" y1="50278" x2="90417" y2="50278"/>
                        <a14:foregroundMark x1="75486" y1="61042" x2="75486" y2="61042"/>
                        <a14:backgroundMark x1="38125" y1="48889" x2="38125" y2="48889"/>
                        <a14:backgroundMark x1="85556" y1="49167" x2="85556" y2="49167"/>
                        <a14:backgroundMark x1="86319" y1="51319" x2="86319" y2="513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4417" y="-122905"/>
            <a:ext cx="1687691" cy="1687691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84065315"/>
              </p:ext>
            </p:extLst>
          </p:nvPr>
        </p:nvGraphicFramePr>
        <p:xfrm>
          <a:off x="0" y="1209964"/>
          <a:ext cx="8848436" cy="528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452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льзовательская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FA76D1-3C6D-40BC-A42D-496B6EDE8B8C}">
  <ds:schemaRefs>
    <ds:schemaRef ds:uri="http://purl.org/dc/elements/1.1/"/>
    <ds:schemaRef ds:uri="http://schemas.microsoft.com/office/2006/documentManagement/types"/>
    <ds:schemaRef ds:uri="71af3243-3dd4-4a8d-8c0d-dd76da1f02a5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D7B7F6F-2C08-4296-B7AB-C2C3F4219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99543C-82E8-4821-93BD-5A60BEB423E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746</Words>
  <Application>Microsoft Office PowerPoint</Application>
  <PresentationFormat>Экран (4:3)</PresentationFormat>
  <Paragraphs>109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Пользовательская</vt:lpstr>
      <vt:lpstr>Презентация PowerPoint</vt:lpstr>
      <vt:lpstr>ЦЕЛИ ПРОЕКТА</vt:lpstr>
      <vt:lpstr>МОДЕЛЬ ПРОЕКТА</vt:lpstr>
      <vt:lpstr>ИДЕЯ ПРОЕКТА</vt:lpstr>
      <vt:lpstr> СОЦИАЛЬНЫЕ ПАРТНЕРЫ ПРОЕКТА</vt:lpstr>
      <vt:lpstr> ГЕОГРАФИЯ ПРОЕКТА</vt:lpstr>
      <vt:lpstr> Социальная значимость проекта</vt:lpstr>
      <vt:lpstr>  ЭТАПЫ РЕАЛИЗАЦИИ проекта</vt:lpstr>
      <vt:lpstr>  ЭТАПЫ РЕАЛИЗАЦИИ проекта</vt:lpstr>
      <vt:lpstr>  ЭТАПЫ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2023-12-10T16:20:53Z</dcterms:created>
  <dcterms:modified xsi:type="dcterms:W3CDTF">2026-03-30T08:37:09Z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