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6" r:id="rId3"/>
    <p:sldId id="271" r:id="rId4"/>
    <p:sldId id="272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6197" autoAdjust="0"/>
  </p:normalViewPr>
  <p:slideViewPr>
    <p:cSldViewPr>
      <p:cViewPr varScale="1">
        <p:scale>
          <a:sx n="75" d="100"/>
          <a:sy n="75" d="100"/>
        </p:scale>
        <p:origin x="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/>
          </a:p>
          <a:p>
            <a:pPr marL="0" algn="l" defTabSz="91440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i="1" dirty="0">
                <a:latin typeface="Cambria"/>
              </a:rPr>
              <a:t>Наши любимые  праздники</a:t>
            </a:r>
            <a:endParaRPr lang="ru-RU" sz="6000" b="0" i="1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Воспитатель: Борисова Наталья Сергеевна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267" y="22536"/>
            <a:ext cx="116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казённое дошкольное образовательное учреждение города Новосибирска «Детский сад </a:t>
            </a:r>
          </a:p>
          <a:p>
            <a:pPr algn="ctr"/>
            <a:r>
              <a:rPr lang="ru-RU" dirty="0"/>
              <a:t>№466 комбинированного вида»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9171"/>
          <a:stretch>
            <a:fillRect/>
          </a:stretch>
        </p:blipFill>
        <p:spPr>
          <a:xfrm>
            <a:off x="839416" y="705261"/>
            <a:ext cx="4886426" cy="5943789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>
                <a:latin typeface="Cambria"/>
              </a:rPr>
              <a:t>«Праздник осени»</a:t>
            </a:r>
            <a:endParaRPr lang="ru-RU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r="27417"/>
          <a:stretch>
            <a:fillRect/>
          </a:stretch>
        </p:blipFill>
        <p:spPr>
          <a:xfrm>
            <a:off x="1271464" y="692696"/>
            <a:ext cx="4149540" cy="515739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r="27261"/>
          <a:stretch>
            <a:fillRect/>
          </a:stretch>
        </p:blipFill>
        <p:spPr>
          <a:xfrm>
            <a:off x="5984077" y="692696"/>
            <a:ext cx="2251932" cy="2779213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r="27261"/>
          <a:stretch>
            <a:fillRect/>
          </a:stretch>
        </p:blipFill>
        <p:spPr>
          <a:xfrm>
            <a:off x="8720868" y="692695"/>
            <a:ext cx="2251932" cy="2779213"/>
          </a:xfrm>
        </p:spPr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dirty="0">
                <a:latin typeface="Cambria"/>
              </a:rPr>
              <a:t>Самый долгожданный праздник…</a:t>
            </a:r>
            <a:endParaRPr lang="ru-RU" sz="1600" b="0" i="0" dirty="0">
              <a:latin typeface="Cambria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>
          <a:xfrm>
            <a:off x="191344" y="11584"/>
            <a:ext cx="11665296" cy="1295400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i="1" dirty="0">
                <a:latin typeface="Cambria"/>
              </a:rPr>
              <a:t>«Новый год»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1136223" y="659284"/>
            <a:ext cx="3061553" cy="248425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655840" y="659284"/>
            <a:ext cx="3061553" cy="2484250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4197776" y="3501008"/>
            <a:ext cx="3061553" cy="248425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7680176" y="3471995"/>
            <a:ext cx="3061553" cy="2484250"/>
          </a:xfrm>
        </p:spPr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r="26916"/>
          <a:stretch>
            <a:fillRect/>
          </a:stretch>
        </p:blipFill>
        <p:spPr>
          <a:xfrm>
            <a:off x="695400" y="260648"/>
            <a:ext cx="5544616" cy="6506898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156</Words>
  <Application>Microsoft Office PowerPoint</Application>
  <PresentationFormat>Широкоэкранный</PresentationFormat>
  <Paragraphs>14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Cambria</vt:lpstr>
      <vt:lpstr>HEARTSOFT 16X9</vt:lpstr>
      <vt:lpstr>Наши любимые  праздники</vt:lpstr>
      <vt:lpstr>«Праздник осени»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2016-04-04T12:28:36Z</dcterms:created>
  <dcterms:modified xsi:type="dcterms:W3CDTF">2016-04-09T16:00:49Z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