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5" r:id="rId8"/>
    <p:sldId id="266" r:id="rId9"/>
    <p:sldId id="267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0" autoAdjust="0"/>
    <p:restoredTop sz="94660"/>
  </p:normalViewPr>
  <p:slideViewPr>
    <p:cSldViewPr snapToGrid="0">
      <p:cViewPr varScale="1">
        <p:scale>
          <a:sx n="83" d="100"/>
          <a:sy n="83" d="100"/>
        </p:scale>
        <p:origin x="54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F597-840C-4AB8-A353-D2D857EE3E88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B495-D38D-42CB-A655-EC729143C10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1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F597-840C-4AB8-A353-D2D857EE3E88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B495-D38D-42CB-A655-EC729143C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7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F597-840C-4AB8-A353-D2D857EE3E88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B495-D38D-42CB-A655-EC729143C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39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F597-840C-4AB8-A353-D2D857EE3E88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B495-D38D-42CB-A655-EC729143C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39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F597-840C-4AB8-A353-D2D857EE3E88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B495-D38D-42CB-A655-EC729143C10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05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F597-840C-4AB8-A353-D2D857EE3E88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B495-D38D-42CB-A655-EC729143C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07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F597-840C-4AB8-A353-D2D857EE3E88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B495-D38D-42CB-A655-EC729143C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44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F597-840C-4AB8-A353-D2D857EE3E88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B495-D38D-42CB-A655-EC729143C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677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F597-840C-4AB8-A353-D2D857EE3E88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B495-D38D-42CB-A655-EC729143C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113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026F597-840C-4AB8-A353-D2D857EE3E88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6EB495-D38D-42CB-A655-EC729143C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720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6F597-840C-4AB8-A353-D2D857EE3E88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EB495-D38D-42CB-A655-EC729143C10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066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026F597-840C-4AB8-A353-D2D857EE3E88}" type="datetimeFigureOut">
              <a:rPr lang="ru-RU" smtClean="0"/>
              <a:t>13.05.2026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06EB495-D38D-42CB-A655-EC729143C10F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96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g.ru/2024/04/24/georgievskaia-lentochka-istoriia-versii-cveta-gde-poluchit-i-kak-nosit.html?utm_referrer=https%3A%2F%2Fyandex.ru%2F" TargetMode="External"/><Relationship Id="rId2" Type="http://schemas.openxmlformats.org/officeDocument/2006/relationships/hyperlink" Target="https://gasu.ru/university/news/17185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mournsk.ru/blog/articles/kakiye-tsvety-na-den-pobedy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332DBC-2DCD-4344-AD0C-DE0E8C268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6" y="2060308"/>
            <a:ext cx="3131852" cy="27680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274C4D-EA7E-46BA-91F4-7339EAEB8B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2998" y="480767"/>
            <a:ext cx="10642862" cy="848412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Arial Black" panose="020B0A04020102020204" pitchFamily="34" charset="0"/>
              </a:rPr>
              <a:t>Муниципальное бюджетное образовательное учреждение 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дополнительного образования </a:t>
            </a:r>
            <a:br>
              <a:rPr lang="ru-RU" sz="2000" dirty="0">
                <a:latin typeface="Arial Black" panose="020B0A04020102020204" pitchFamily="34" charset="0"/>
              </a:rPr>
            </a:br>
            <a:r>
              <a:rPr lang="ru-RU" sz="2000" dirty="0">
                <a:latin typeface="Arial Black" panose="020B0A04020102020204" pitchFamily="34" charset="0"/>
              </a:rPr>
              <a:t>Центр детского творчества «Импульс»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4430C28-31B2-4335-9DA2-CFC690E3EE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998" y="1649691"/>
            <a:ext cx="10642862" cy="472754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5400" dirty="0"/>
              <a:t>                    </a:t>
            </a:r>
          </a:p>
          <a:p>
            <a:pPr algn="ctr"/>
            <a:r>
              <a:rPr lang="ru-RU" sz="5400" dirty="0">
                <a:latin typeface="Arial Black" panose="020B0A04020102020204" pitchFamily="34" charset="0"/>
              </a:rPr>
              <a:t>                      </a:t>
            </a:r>
            <a:r>
              <a:rPr lang="ru-RU" sz="5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«ЦВЕТОК      ПОБЕДЫ»</a:t>
            </a:r>
          </a:p>
          <a:p>
            <a:pPr algn="r"/>
            <a:r>
              <a:rPr lang="ru-RU" sz="5400" b="1" dirty="0">
                <a:latin typeface="Arial Black" panose="020B0A04020102020204" pitchFamily="34" charset="0"/>
              </a:rPr>
              <a:t>МАСТЕР-КЛАСС</a:t>
            </a:r>
          </a:p>
          <a:p>
            <a:pPr algn="r"/>
            <a:endParaRPr lang="ru-RU" sz="2000" dirty="0"/>
          </a:p>
          <a:p>
            <a:pPr algn="r"/>
            <a:endParaRPr lang="ru-RU" sz="2000" dirty="0"/>
          </a:p>
          <a:p>
            <a:pPr algn="r"/>
            <a:r>
              <a:rPr lang="ru-RU" sz="2000" b="1" dirty="0"/>
              <a:t>ПЕДАГОГ ДОПОЛНИТЕЛЬНОГО ОБРАЗОВАНИЯ    СОЛНЦЕВА С.В.</a:t>
            </a:r>
          </a:p>
          <a:p>
            <a:pPr algn="ctr"/>
            <a:r>
              <a:rPr lang="ru-RU" sz="2000" b="1" dirty="0"/>
              <a:t>2026г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1279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B8DA9-6C50-4CFD-9704-542EE0BA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36" y="369455"/>
            <a:ext cx="10130444" cy="1311563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В результате работы получилась брошь-цветок!!! Надеюсь Вам понравился мастер-класс, он не сложный, но очень увлекательный!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В </a:t>
            </a:r>
            <a: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зависимости от 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материала, который Вы применяете, цветы будут разные. Творчество-это прекрасно!</a:t>
            </a:r>
            <a:b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00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Это не только красивое изделие, но и символ нашей памяти и уважения к защитникам нашей Родины! </a:t>
            </a:r>
            <a:br>
              <a:rPr kumimoji="0" lang="ru-RU" sz="200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000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Носите его с гордостью и не забывайте о подвиге наших предков!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BC71C7-9F07-4465-8854-F4FB8DCC8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99" y="2184512"/>
            <a:ext cx="4461072" cy="3345804"/>
          </a:xfrm>
          <a:prstGeom prst="rect">
            <a:avLst/>
          </a:prstGeom>
        </p:spPr>
      </p:pic>
      <p:sp>
        <p:nvSpPr>
          <p:cNvPr id="6" name="Объект 5">
            <a:extLst>
              <a:ext uri="{FF2B5EF4-FFF2-40B4-BE49-F238E27FC236}">
                <a16:creationId xmlns:a16="http://schemas.microsoft.com/office/drawing/2014/main" id="{D3D54CA1-583D-4633-A2AD-2A2118FC0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509" y="2456872"/>
            <a:ext cx="10381673" cy="357693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363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5F6196-80DF-4A15-AFC4-8743FB3A7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+mn-lt"/>
              </a:rPr>
              <a:t>Интернет источники</a:t>
            </a:r>
            <a:r>
              <a:rPr lang="ru-RU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0E2707-A55E-4837-9932-A1F546809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ru-RU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https://gasu.ru/university/news/17185/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https://rg.ru/2024/04/24/georgievskaia-lentochka-istoriia-versii-cveta-gde-poluchit-i-kak-nosit.html?utm_referrer=https%3A%2F%2Fyandex.ru%2F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https://amournsk.ru/blog/articles/kakiye-tsvety-na-den-pobedy/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0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D1DF4C-5B3E-4AA0-8442-50CB54B0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37327"/>
            <a:ext cx="10058400" cy="1187777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Arial Black" panose="020B0A04020102020204" pitchFamily="34" charset="0"/>
              </a:rPr>
              <a:t>Цель: Способствовать воспитанию патриотических качеств через изготовление символики Победы. Освоить технику изготовления цветка.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3BCFD0-D55C-4071-BDDB-8C2C36900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752627"/>
            <a:ext cx="10058400" cy="3116466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Задачи:</a:t>
            </a:r>
          </a:p>
          <a:p>
            <a:pPr marL="514350" indent="-514350">
              <a:buFont typeface="+mj-lt"/>
              <a:buAutoNum type="romanUcPeriod"/>
            </a:pPr>
            <a:r>
              <a:rPr lang="ru-RU" dirty="0">
                <a:latin typeface="Arial Black" panose="020B0A04020102020204" pitchFamily="34" charset="0"/>
              </a:rPr>
              <a:t>Сформировать у детей универсальные учебные действия при работе с  тканью и иглой.</a:t>
            </a:r>
          </a:p>
          <a:p>
            <a:pPr marL="514350" indent="-514350">
              <a:buFont typeface="+mj-lt"/>
              <a:buAutoNum type="romanUcPeriod"/>
            </a:pPr>
            <a:r>
              <a:rPr lang="ru-RU" dirty="0">
                <a:latin typeface="Arial Black" panose="020B0A04020102020204" pitchFamily="34" charset="0"/>
              </a:rPr>
              <a:t>Развить мелкую моторику пальцев рук, увлечь процессом работы.</a:t>
            </a:r>
          </a:p>
          <a:p>
            <a:pPr marL="514350" indent="-514350">
              <a:buFont typeface="+mj-lt"/>
              <a:buAutoNum type="romanUcPeriod"/>
            </a:pPr>
            <a:r>
              <a:rPr lang="ru-RU" dirty="0">
                <a:latin typeface="Arial Black" panose="020B0A04020102020204" pitchFamily="34" charset="0"/>
              </a:rPr>
              <a:t>Сохранить память о воинской славе России.</a:t>
            </a:r>
          </a:p>
          <a:p>
            <a:pPr marL="514350" indent="-514350">
              <a:buFont typeface="+mj-lt"/>
              <a:buAutoNum type="romanUcPeriod"/>
            </a:pPr>
            <a:endParaRPr lang="ru-RU" dirty="0"/>
          </a:p>
          <a:p>
            <a:pPr marL="514350" indent="-514350">
              <a:buFont typeface="+mj-lt"/>
              <a:buAutoNum type="romanU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701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8DC7FD-3B87-43F0-839A-90DFF507FE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694" y="2508315"/>
            <a:ext cx="2705100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41A52-A9BD-4350-877C-52337899E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7750"/>
            <a:ext cx="10058400" cy="1033936"/>
          </a:xfrm>
        </p:spPr>
        <p:txBody>
          <a:bodyPr/>
          <a:lstStyle/>
          <a:p>
            <a:r>
              <a:rPr lang="ru-RU" b="1" dirty="0">
                <a:latin typeface="Arial Black" panose="020B0A04020102020204" pitchFamily="34" charset="0"/>
              </a:rPr>
              <a:t>Немного истории..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157083-2680-4503-B22D-6E54D980CF6F}"/>
              </a:ext>
            </a:extLst>
          </p:cNvPr>
          <p:cNvSpPr txBox="1"/>
          <p:nvPr/>
        </p:nvSpPr>
        <p:spPr>
          <a:xfrm>
            <a:off x="4583784" y="1737360"/>
            <a:ext cx="6094428" cy="37401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Георгиевская лента </a:t>
            </a:r>
            <a:r>
              <a:rPr lang="ru-RU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является одним из наиболее узнаваемых символов российской действительности последних лет.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Эта лента черно-оранжевого цвета является одним из главных атрибутов Дня Победы в Великой Отечественной войне – одного из наиболее уважаемых праздников в нашей стране.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Считается, что черные полосы на георгиевской ленте символизировали пороховой дым</a:t>
            </a:r>
            <a:r>
              <a:rPr lang="ru-RU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</a:t>
            </a:r>
            <a:r>
              <a:rPr lang="ru-RU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желтые -огонь.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Эти цвета повторяли палитру герба Российской империи с двуглавым орлом на золотом фоне..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1913 году желтые полосы сделали оранжевыми-в геральдике оба цвета изображают золото</a:t>
            </a:r>
          </a:p>
        </p:txBody>
      </p:sp>
    </p:spTree>
    <p:extLst>
      <p:ext uri="{BB962C8B-B14F-4D97-AF65-F5344CB8AC3E}">
        <p14:creationId xmlns:p14="http://schemas.microsoft.com/office/powerpoint/2010/main" val="3638284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D5BAC-4D62-4AE1-89B7-7EFB1979B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3528"/>
            <a:ext cx="10058400" cy="1056226"/>
          </a:xfrm>
        </p:spPr>
        <p:txBody>
          <a:bodyPr/>
          <a:lstStyle/>
          <a:p>
            <a:r>
              <a:rPr kumimoji="0" lang="ru-RU" sz="4800" b="1" i="0" u="none" strike="noStrike" kern="1200" cap="none" spc="-5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</a:rPr>
              <a:t>О цветах, как символах..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249A7-73D1-4EFC-B980-235FFB230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677971"/>
            <a:ext cx="10058400" cy="4191123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веты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Они являются символом жизни, надежды и памяти. 9 мая тысячи гвоздик, фиалок, тюльпанов и других цветов украшают памятники и мемориалы, призванные напомнить нам о жертвенности и стойкости наших предков. Выбор конкретных цветов имеет свою символику и глубокий смысл, ведь каждый цвет несет в себе определенное послание и эмоциональное заряд.</a:t>
            </a:r>
          </a:p>
          <a:p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Живые цветы однажды завянут… </a:t>
            </a:r>
          </a:p>
          <a:p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Наш цветок - символ памяти и скорби о погибших в боях за Родину!</a:t>
            </a:r>
          </a:p>
          <a:p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</a:rPr>
              <a:t>Предлагаем Вам сделать неувядающий цветок, в память о тех, кто не пожалел своей жизни за миллионы жизней всех нас…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Важно! Не дать забыть новым поколениям кто и какой ценой одержал победу в самой страшной войне прошлого века, кем  гордиться, о ком  помнить!</a:t>
            </a:r>
          </a:p>
          <a:p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947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370EB-C118-4403-9578-523110D8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705781"/>
          </a:xfrm>
        </p:spPr>
        <p:txBody>
          <a:bodyPr/>
          <a:lstStyle/>
          <a:p>
            <a:pPr algn="ctr"/>
            <a:r>
              <a:rPr lang="ru-RU" dirty="0"/>
              <a:t>Материалы</a:t>
            </a:r>
            <a:br>
              <a:rPr lang="ru-RU" dirty="0"/>
            </a:br>
            <a:r>
              <a:rPr lang="ru-RU" dirty="0"/>
              <a:t> и инструменты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A79050D-7674-4BFC-9833-92E93F013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72" y="2904878"/>
            <a:ext cx="4715868" cy="3400326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79A1CDCC-FE97-4C80-85CE-B27B1BBEC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Флис оранжевого и черного цвета;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Черные нитки;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Иголка;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Булавки;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Ножницы;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Клей;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Застежка.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2E79B1-EB61-42A5-AE78-4809CE6C7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3" y="348793"/>
            <a:ext cx="3098517" cy="23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83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38F9D-BE60-45B7-9EAD-CCDE614E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60"/>
            <a:ext cx="3200400" cy="1130746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Подготовительная часть работы.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40521A2-DBF4-4FE6-9B93-56506EAAA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25910"/>
            <a:ext cx="6492875" cy="4869656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C681A50-00E6-48F4-AECE-97A3DC74C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3633" y="1970843"/>
            <a:ext cx="3200400" cy="4292797"/>
          </a:xfrm>
        </p:spPr>
        <p:txBody>
          <a:bodyPr>
            <a:normAutofit/>
          </a:bodyPr>
          <a:lstStyle/>
          <a:p>
            <a:r>
              <a:rPr lang="ru-RU" dirty="0"/>
              <a:t>1 . </a:t>
            </a:r>
            <a:r>
              <a:rPr lang="ru-RU" sz="1800" dirty="0"/>
              <a:t>Флис черного и оранжевого цвета нужно нарезать на полоски  размером (можно использовать другой материал) </a:t>
            </a:r>
          </a:p>
          <a:p>
            <a:pPr algn="ctr"/>
            <a:r>
              <a:rPr lang="ru-RU" sz="1800" dirty="0"/>
              <a:t>2 см на 50 см.</a:t>
            </a:r>
          </a:p>
          <a:p>
            <a:r>
              <a:rPr lang="ru-RU" sz="1800" dirty="0"/>
              <a:t>2.Ножницами «зигзаг» можно с одной стороны обрезать края (если Вы хотите , чтобы Ваш цветок был похож на гвоздику).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Если ткань черная осыпается в край, не волнуйтесь – такая задумка. Черный опаленный цвет войны….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46795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91D63-6A96-4FAF-B9F6-474842C1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10607"/>
            <a:ext cx="10058400" cy="876692"/>
          </a:xfrm>
        </p:spPr>
        <p:txBody>
          <a:bodyPr>
            <a:normAutofit fontScale="90000"/>
          </a:bodyPr>
          <a:lstStyle/>
          <a:p>
            <a:r>
              <a:rPr lang="ru-RU" sz="1800" b="1" dirty="0"/>
              <a:t>3</a:t>
            </a:r>
            <a:r>
              <a:rPr lang="ru-RU" sz="1800" dirty="0"/>
              <a:t>. </a:t>
            </a:r>
            <a:r>
              <a:rPr lang="ru-RU" sz="1800" b="1" dirty="0"/>
              <a:t>Полоски разных цветов складываем и скалываем булавками по всей длине, выравнивая нижний край.</a:t>
            </a:r>
            <a:br>
              <a:rPr lang="ru-RU" sz="1800" b="1" dirty="0"/>
            </a:br>
            <a:br>
              <a:rPr lang="ru-RU" sz="1800" b="1" dirty="0"/>
            </a:br>
            <a:r>
              <a:rPr lang="ru-RU" sz="1800" b="1" dirty="0"/>
              <a:t>4. Прошиваем по ровному краю, по низу, черной ниткой швом «вперед иголка», обязательно закрепляем в конце.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D9118DA-774B-457F-8D31-91470A3EE3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78" y="1846263"/>
            <a:ext cx="4407281" cy="402272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A4A1C77-9398-444F-A779-C50607D26A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5437" y="1175809"/>
            <a:ext cx="4022724" cy="5363633"/>
          </a:xfrm>
        </p:spPr>
      </p:pic>
    </p:spTree>
    <p:extLst>
      <p:ext uri="{BB962C8B-B14F-4D97-AF65-F5344CB8AC3E}">
        <p14:creationId xmlns:p14="http://schemas.microsoft.com/office/powerpoint/2010/main" val="2098590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C43F9-2502-4289-AD66-FE01E1C2B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17991"/>
          </a:xfrm>
        </p:spPr>
        <p:txBody>
          <a:bodyPr>
            <a:normAutofit/>
          </a:bodyPr>
          <a:lstStyle/>
          <a:p>
            <a:r>
              <a:rPr lang="ru-RU" sz="1800" b="1" dirty="0"/>
              <a:t>5.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Первая полоска. </a:t>
            </a:r>
            <a:r>
              <a:rPr lang="ru-RU" sz="1800" b="1" dirty="0"/>
              <a:t>Делаем надрезы в произвольном порядке. Они будут похожи на лепестки цветка.</a:t>
            </a:r>
            <a:br>
              <a:rPr lang="ru-RU" sz="1800" b="1" dirty="0"/>
            </a:br>
            <a:br>
              <a:rPr lang="ru-RU" sz="1800" b="1" dirty="0"/>
            </a:br>
            <a:r>
              <a:rPr lang="ru-RU" sz="1800" b="1" dirty="0"/>
              <a:t>6. </a:t>
            </a: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</a:rPr>
              <a:t>Вторая полоска</a:t>
            </a:r>
            <a:r>
              <a:rPr lang="ru-RU" sz="1800" b="1" dirty="0"/>
              <a:t>. Делаем надрезы не как попало, а строго напротив промежутков между лепестками первой полоски. Если на первой полоске разрез-на второй полоске будет ровный участок и наоборот.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1C873A10-BB05-448D-AEF9-34653F20EA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5696" y="1228593"/>
            <a:ext cx="3702843" cy="4937125"/>
          </a:xfrm>
        </p:spPr>
      </p:pic>
      <p:pic>
        <p:nvPicPr>
          <p:cNvPr id="13" name="Объект 7">
            <a:extLst>
              <a:ext uri="{FF2B5EF4-FFF2-40B4-BE49-F238E27FC236}">
                <a16:creationId xmlns:a16="http://schemas.microsoft.com/office/drawing/2014/main" id="{7BDB915D-BBB2-4FB0-98B7-6ABCA786AE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1981" y="1212313"/>
            <a:ext cx="3799512" cy="5065336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EA7FCA-0145-4A4E-A474-6A18B472A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1722" y="1212567"/>
            <a:ext cx="3799002" cy="506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36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0AA99-6097-4E2D-8E47-2316BCBC5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117991"/>
          </a:xfrm>
        </p:spPr>
        <p:txBody>
          <a:bodyPr>
            <a:normAutofit fontScale="90000"/>
          </a:bodyPr>
          <a:lstStyle/>
          <a:p>
            <a:r>
              <a:rPr lang="ru-RU" sz="1800" dirty="0"/>
              <a:t>7</a:t>
            </a:r>
            <a:r>
              <a:rPr lang="ru-RU" sz="1800" b="1" dirty="0"/>
              <a:t>. Готовые полоски необходимо скрутить, чтобы черная полоска оказалась сверху и сколоть булавками.</a:t>
            </a:r>
            <a:br>
              <a:rPr lang="ru-RU" sz="1800" b="1" dirty="0"/>
            </a:br>
            <a:br>
              <a:rPr lang="ru-RU" sz="1800" b="1" dirty="0"/>
            </a:br>
            <a:r>
              <a:rPr lang="ru-RU" sz="1800" b="1" dirty="0"/>
              <a:t>8. Вырезаем в размер круг  из черной ткани и приклеиваем.</a:t>
            </a:r>
            <a:br>
              <a:rPr lang="ru-RU" sz="1800" b="1" dirty="0"/>
            </a:br>
            <a:br>
              <a:rPr lang="ru-RU" sz="1800" b="1" dirty="0"/>
            </a:br>
            <a:r>
              <a:rPr lang="ru-RU" sz="1800" b="1" dirty="0"/>
              <a:t>9. Приклеиваем застежку.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7DF1400-7416-4CFE-81A3-FE787A6014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005608"/>
            <a:ext cx="4938712" cy="3704034"/>
          </a:xfr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DB9BC317-3E6E-4458-A32B-C3DC5B8101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380" y="1846263"/>
            <a:ext cx="4482840" cy="4022725"/>
          </a:xfrm>
        </p:spPr>
      </p:pic>
    </p:spTree>
    <p:extLst>
      <p:ext uri="{BB962C8B-B14F-4D97-AF65-F5344CB8AC3E}">
        <p14:creationId xmlns:p14="http://schemas.microsoft.com/office/powerpoint/2010/main" val="1270985539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488</TotalTime>
  <Words>651</Words>
  <Application>Microsoft Office PowerPoint</Application>
  <PresentationFormat>Широкоэкранный</PresentationFormat>
  <Paragraphs>47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Ретро</vt:lpstr>
      <vt:lpstr>Муниципальное бюджетное образовательное учреждение  дополнительного образования  Центр детского творчества «Импульс»</vt:lpstr>
      <vt:lpstr>Цель: Способствовать воспитанию патриотических качеств через изготовление символики Победы. Освоить технику изготовления цветка.</vt:lpstr>
      <vt:lpstr>Немного истории..</vt:lpstr>
      <vt:lpstr>О цветах, как символах..</vt:lpstr>
      <vt:lpstr>Материалы  и инструменты</vt:lpstr>
      <vt:lpstr>Подготовительная часть работы.</vt:lpstr>
      <vt:lpstr>3. Полоски разных цветов складываем и скалываем булавками по всей длине, выравнивая нижний край.  4. Прошиваем по ровному краю, по низу, черной ниткой швом «вперед иголка», обязательно закрепляем в конце. </vt:lpstr>
      <vt:lpstr>5. Первая полоска. Делаем надрезы в произвольном порядке. Они будут похожи на лепестки цветка.  6. Вторая полоска. Делаем надрезы не как попало, а строго напротив промежутков между лепестками первой полоски. Если на первой полоске разрез-на второй полоске будет ровный участок и наоборот.</vt:lpstr>
      <vt:lpstr>7. Готовые полоски необходимо скрутить, чтобы черная полоска оказалась сверху и сколоть булавками.  8. Вырезаем в размер круг  из черной ткани и приклеиваем.  9. Приклеиваем застежку.</vt:lpstr>
      <vt:lpstr> 10. В результате работы получилась брошь-цветок!!! Надеюсь Вам понравился мастер-класс, он не сложный, но очень увлекательный!        В зависимости от  материала, который Вы применяете, цветы будут разные. Творчество-это прекрасно! Это не только красивое изделие, но и символ нашей памяти и уважения к защитникам нашей Родины!                                        Носите его с гордостью и не забывайте о подвиге наших предков!</vt:lpstr>
      <vt:lpstr>Интернет источники: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образовательное учреждение  дополнительного образования  Центр детского творчества «Импульс»</dc:title>
  <dc:creator>импульс</dc:creator>
  <cp:lastModifiedBy>импульс</cp:lastModifiedBy>
  <cp:revision>30</cp:revision>
  <dcterms:created xsi:type="dcterms:W3CDTF">2026-05-08T11:59:19Z</dcterms:created>
  <dcterms:modified xsi:type="dcterms:W3CDTF">2026-05-13T17:04:00Z</dcterms:modified>
</cp:coreProperties>
</file>