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63" r:id="rId4"/>
    <p:sldId id="262" r:id="rId5"/>
    <p:sldId id="265" r:id="rId6"/>
    <p:sldId id="260" r:id="rId7"/>
    <p:sldId id="258" r:id="rId8"/>
    <p:sldId id="259" r:id="rId9"/>
    <p:sldId id="256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56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84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8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8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7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6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06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73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97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626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5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55C98-2FB5-4BA0-8244-EC6541D6C404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FB37F-95AE-4C7E-8E50-D9E2C8C18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42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373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12"/>
            <a:ext cx="12192000" cy="664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89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043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23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8"/>
            <a:ext cx="12192000" cy="665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52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561"/>
            <a:ext cx="12192000" cy="6648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04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12"/>
            <a:ext cx="12192000" cy="664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179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12"/>
            <a:ext cx="12192000" cy="664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745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12"/>
            <a:ext cx="12192000" cy="66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4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12"/>
            <a:ext cx="12192000" cy="664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2584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1</cp:revision>
  <dcterms:created xsi:type="dcterms:W3CDTF">2026-08-12T19:34:19Z</dcterms:created>
  <dcterms:modified xsi:type="dcterms:W3CDTF">2026-08-12T19:40:06Z</dcterms:modified>
</cp:coreProperties>
</file>