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24BA-B2DF-49A5-8A00-0D48F521A939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A63-9664-4A48-ACEB-431365FD6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168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24BA-B2DF-49A5-8A00-0D48F521A939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A63-9664-4A48-ACEB-431365FD6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067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24BA-B2DF-49A5-8A00-0D48F521A939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A63-9664-4A48-ACEB-431365FD6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433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24BA-B2DF-49A5-8A00-0D48F521A939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A63-9664-4A48-ACEB-431365FD6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716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24BA-B2DF-49A5-8A00-0D48F521A939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A63-9664-4A48-ACEB-431365FD6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013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24BA-B2DF-49A5-8A00-0D48F521A939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A63-9664-4A48-ACEB-431365FD6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383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24BA-B2DF-49A5-8A00-0D48F521A939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A63-9664-4A48-ACEB-431365FD6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91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24BA-B2DF-49A5-8A00-0D48F521A939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A63-9664-4A48-ACEB-431365FD6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375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24BA-B2DF-49A5-8A00-0D48F521A939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A63-9664-4A48-ACEB-431365FD6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828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24BA-B2DF-49A5-8A00-0D48F521A939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A63-9664-4A48-ACEB-431365FD6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729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824BA-B2DF-49A5-8A00-0D48F521A939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69A63-9664-4A48-ACEB-431365FD6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974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824BA-B2DF-49A5-8A00-0D48F521A939}" type="datetimeFigureOut">
              <a:rPr lang="ru-RU" smtClean="0"/>
              <a:t>11.04.2016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69A63-9664-4A48-ACEB-431365FD6F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52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6651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</dc:creator>
  <cp:lastModifiedBy>Юрий</cp:lastModifiedBy>
  <cp:revision>1</cp:revision>
  <dcterms:created xsi:type="dcterms:W3CDTF">2016-04-11T12:54:43Z</dcterms:created>
  <dcterms:modified xsi:type="dcterms:W3CDTF">2016-04-11T12:55:18Z</dcterms:modified>
</cp:coreProperties>
</file>