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54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26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5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8315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693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157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88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45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02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7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08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12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003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51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801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904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9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1C30DE-200D-46B3-A9B7-8569ABD44DFC}" type="datetimeFigureOut">
              <a:rPr lang="ru-RU" smtClean="0"/>
              <a:t>05.04.2016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9CFD323-39D0-4042-9480-95307827B3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692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s02.yapfiles.ru/files/414790/chyornyi_i_rossyp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432" y="450377"/>
            <a:ext cx="11549019" cy="1828799"/>
          </a:xfrm>
        </p:spPr>
        <p:txBody>
          <a:bodyPr>
            <a:prstTxWarp prst="textTriangle">
              <a:avLst/>
            </a:prstTxWarp>
            <a:normAutofit/>
          </a:bodyPr>
          <a:lstStyle/>
          <a:p>
            <a:r>
              <a:rPr lang="ru-RU" sz="7700" dirty="0" smtClean="0">
                <a:ln w="3175" cmpd="sng">
                  <a:solidFill>
                    <a:sysClr val="windowText" lastClr="000000"/>
                  </a:solidFill>
                </a:ln>
              </a:rPr>
              <a:t>День космонавтики</a:t>
            </a:r>
            <a:endParaRPr lang="ru-RU" sz="7700" dirty="0">
              <a:ln w="3175" cmpd="sng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78" y="5937662"/>
            <a:ext cx="11958452" cy="81939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ГБДОУ детский сад 32 г. Санкт –Петербург. Средняя группа 34.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Михайлова Юлия Валерьевна.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8" name="Picture 4" descr="https://img-fotki.yandex.ru/get/15510/200418627.81/0_12062a_8b083d4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2131">
            <a:off x="6735987" y="2428102"/>
            <a:ext cx="3595119" cy="380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01.yapfiles.ru/files/512139/1208b75bb4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756"/>
            <a:ext cx="12326587" cy="123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2955" y="4189862"/>
            <a:ext cx="2670887" cy="2668138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Tahoma" panose="020B0604030504040204" pitchFamily="34" charset="0"/>
              </a:rPr>
              <a:t>А сейчас рассмотрим еду </a:t>
            </a:r>
            <a:r>
              <a:rPr lang="ru-RU" dirty="0">
                <a:solidFill>
                  <a:srgbClr val="FFFF00"/>
                </a:solidFill>
                <a:latin typeface="Tahoma" panose="020B0604030504040204" pitchFamily="34" charset="0"/>
              </a:rPr>
              <a:t>для </a:t>
            </a:r>
            <a:r>
              <a:rPr lang="ru-RU" dirty="0" smtClean="0">
                <a:solidFill>
                  <a:srgbClr val="FFFF00"/>
                </a:solidFill>
                <a:latin typeface="Tahoma" panose="020B0604030504040204" pitchFamily="34" charset="0"/>
              </a:rPr>
              <a:t>космонавтов. Что в ней необычного? Чем она отличается от той пищи, которую мы едим на Земле?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362" name="Picture 2" descr="http://cdn.fishki.net/upload/post/201408/11/1292929/d376d51df15d3da6ab20683d86145f2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227" y="430866"/>
            <a:ext cx="8693975" cy="57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nn-news.ru/wp-content/gallery/china-cosmo/47rs130626a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17029" cy="421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6015822"/>
            <a:ext cx="12191999" cy="84217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На землю космонавты спускаются вот в таком специальном аппарате- «Капсуле».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://mapgroup.com.ua/images/news/KA/SZ/3050883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05" y="1585996"/>
            <a:ext cx="6707795" cy="442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bankoboev.ru/fons/MTI3MTQ=/Bankoboev.Ru_kosmos_s_mercaniem_v_abstrak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9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73504"/>
            <a:ext cx="11627893" cy="484496"/>
          </a:xfrm>
        </p:spPr>
        <p:txBody>
          <a:bodyPr>
            <a:normAutofit/>
          </a:bodyPr>
          <a:lstStyle/>
          <a:p>
            <a:r>
              <a:rPr lang="ru-RU" sz="1800" dirty="0" smtClean="0"/>
              <a:t>Сейчас всех ребят приглашаю посетить наш планетарий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09183"/>
            <a:ext cx="12192000" cy="13101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Ребята, а вы смотрели на небо ночью?  Что можно увидеть на небе? Сколько звезд на небе?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Безоблачной	 ночью небо усыпано множеством звезд. Они похожи на маленькие сверкающие точки и расположены далеко от земли. Но на самом деле они очень большие. Чтобы рассматривать звезды, ученые придумали специальный прибор и назвали его телескоп.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cwallpaper.xyz/wp-content/uploads/galileo-telescope-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385452"/>
            <a:ext cx="3671248" cy="295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ewskif.su/wp-content/uploads/2012/07/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7" t="22148"/>
          <a:stretch/>
        </p:blipFill>
        <p:spPr bwMode="auto">
          <a:xfrm>
            <a:off x="8543498" y="3812194"/>
            <a:ext cx="3475631" cy="256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1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587"/>
            <a:ext cx="12193057" cy="6895174"/>
          </a:xfrm>
          <a:prstGeom prst="rect">
            <a:avLst/>
          </a:prstGeom>
        </p:spPr>
      </p:pic>
      <p:pic>
        <p:nvPicPr>
          <p:cNvPr id="5122" name="Picture 2" descr="http://www.marketmulticycles.com/marketmulticycles10_file/image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" b="8343"/>
          <a:stretch/>
        </p:blipFill>
        <p:spPr bwMode="auto">
          <a:xfrm>
            <a:off x="1468582" y="-18587"/>
            <a:ext cx="10723418" cy="693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Солнечная система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5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forwallpaper.com/files/thumbs/preview/71/717771__solar-system-paper-wallpaper-wallpapers_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94"/>
            <a:ext cx="12192000" cy="762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5588" y="5841242"/>
            <a:ext cx="8766412" cy="1016757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центре нашей галактике расположена самая большая звезда- планета солнце. вокруг солнца движутся планеты.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616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konspekta.net/bazaimgstudall2/213959569848.files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33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0919" y="4449170"/>
            <a:ext cx="3190031" cy="231679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Самая маленькая планета в солнечной системы –меркурий. Она </a:t>
            </a:r>
            <a:r>
              <a:rPr lang="ru-RU" sz="1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находитьсЯ</a:t>
            </a:r>
            <a:r>
              <a:rPr lang="ru-RU" sz="14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ближе всего к солнцу.</a:t>
            </a:r>
            <a:endParaRPr lang="ru-RU" sz="14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0" name="Picture 6" descr="http://sanamaq.kz/sites/default/files/styles/img_640/public/merkurij-foto-iz-kosmosa-celikom_0.jpg?itok=soVIsxa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6" y="1625765"/>
            <a:ext cx="50006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412" y="967820"/>
            <a:ext cx="165825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3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konspekta.net/bazaimgstudall2/213959569848.files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61" y="-352567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5902036"/>
            <a:ext cx="12089081" cy="95596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Следующая от солнца жаркая фиолетовая планета </a:t>
            </a:r>
            <a:r>
              <a:rPr lang="ru-RU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венера</a:t>
            </a:r>
            <a:r>
              <a:rPr lang="ru-RU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, после нее , третья, идет наша- земля.</a:t>
            </a:r>
            <a:endParaRPr lang="ru-RU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2" name="Picture 2" descr="http://cnx.org/content/m44386/1.2/Figure_01_00_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t="6204" r="27205" b="5488"/>
          <a:stretch/>
        </p:blipFill>
        <p:spPr bwMode="auto">
          <a:xfrm>
            <a:off x="6202706" y="1978926"/>
            <a:ext cx="3384645" cy="341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igraza.ru/images/stories/st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503" y="503231"/>
            <a:ext cx="1659577" cy="181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creens-hd.ru/uploads/images/k/a/r/kartinki_s_kosmosa_venera_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5" b="4606"/>
          <a:stretch/>
        </p:blipFill>
        <p:spPr bwMode="auto">
          <a:xfrm>
            <a:off x="-43561" y="0"/>
            <a:ext cx="4820277" cy="395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3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996" y="-228917"/>
            <a:ext cx="13009992" cy="73158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083808"/>
            <a:ext cx="10983532" cy="77419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Четвертая красная звезда- марс.  Пятая самая большая – юпитер. Шестая- </a:t>
            </a:r>
            <a:r>
              <a:rPr lang="ru-RU" sz="16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сатурн</a:t>
            </a:r>
            <a:r>
              <a:rPr lang="ru-RU" sz="16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endParaRPr lang="ru-RU" sz="16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http://elmik.ir/plugins/resizer/thumb.php?src=/uploads/photos//2013/12/1nU52fEbgTOf6ad6774124ec9ad91b3dc7fc9e005ed.jpg&amp;wmax=800&amp;hmax=533&amp;quality=85&amp;bgcol=FF0000&amp;path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332" y="425853"/>
            <a:ext cx="4174667" cy="27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allfons.ru/pic/201112/1024x600/allfons.ru-32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460" cy="33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dn.ennler.net/wp-content/uploads/2014/12/09/uzay-jupiter-0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t="1888" r="18794"/>
          <a:stretch/>
        </p:blipFill>
        <p:spPr bwMode="auto">
          <a:xfrm>
            <a:off x="4339989" y="2834182"/>
            <a:ext cx="3889612" cy="349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3529" y="883702"/>
            <a:ext cx="1550470" cy="219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474" y="-82203"/>
            <a:ext cx="13009992" cy="73158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8997" y="5022376"/>
            <a:ext cx="12787515" cy="1201003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Самые удаленные от солнца, а значит и очень холодные –это планеты уран, </a:t>
            </a:r>
            <a:r>
              <a:rPr lang="ru-RU" sz="16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плутон</a:t>
            </a:r>
            <a:r>
              <a:rPr lang="ru-RU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1600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нептун</a:t>
            </a:r>
            <a:r>
              <a:rPr lang="ru-RU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  <a:endParaRPr lang="ru-RU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6" name="Picture 4" descr="http://planetoved.ru/foto/pl1-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151" y="1083347"/>
            <a:ext cx="4231478" cy="288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.artfile.ru/1920x1080_591832_%5bwww.ArtFile.ru%5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2" b="3269"/>
          <a:stretch/>
        </p:blipFill>
        <p:spPr bwMode="auto">
          <a:xfrm>
            <a:off x="-631474" y="-82203"/>
            <a:ext cx="4121187" cy="235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llvit.no/files/bonnier-ill/pictures/neptu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968" y="1813182"/>
            <a:ext cx="4485032" cy="299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7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sdelat-otkritku.ru/muzs_alb/1/1/fon/fon_3d40b868f4ac58eaadd6426568df5009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4219"/>
            <a:ext cx="12192000" cy="68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60.fastpic.ru/big/2015/0412/ac/a703c7f9e29cfc68177f0733dfd921a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00" y="1243324"/>
            <a:ext cx="5239322" cy="411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677469"/>
            <a:ext cx="12191999" cy="106771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ahoma" panose="020B0604030504040204" pitchFamily="34" charset="0"/>
              </a:rPr>
              <a:t>11 апреля Всех </a:t>
            </a:r>
            <a:r>
              <a:rPr lang="ru-RU" sz="1600" b="1" dirty="0">
                <a:latin typeface="Tahoma" panose="020B0604030504040204" pitchFamily="34" charset="0"/>
              </a:rPr>
              <a:t>авиаторов и космонавтов</a:t>
            </a:r>
            <a:r>
              <a:rPr lang="ru-RU" sz="1600" b="1" dirty="0" smtClean="0">
                <a:latin typeface="Tahoma" panose="020B0604030504040204" pitchFamily="34" charset="0"/>
              </a:rPr>
              <a:t>, Всех</a:t>
            </a:r>
            <a:r>
              <a:rPr lang="ru-RU" sz="1600" b="1" dirty="0">
                <a:latin typeface="Tahoma" panose="020B0604030504040204" pitchFamily="34" charset="0"/>
              </a:rPr>
              <a:t>, кто с простором небесным знаком</a:t>
            </a:r>
            <a:r>
              <a:rPr lang="ru-RU" sz="1600" b="1" dirty="0" smtClean="0">
                <a:latin typeface="Tahoma" panose="020B0604030504040204" pitchFamily="34" charset="0"/>
              </a:rPr>
              <a:t>, Будущих летчиков </a:t>
            </a:r>
            <a:r>
              <a:rPr lang="ru-RU" sz="1600" b="1" dirty="0">
                <a:latin typeface="Tahoma" panose="020B0604030504040204" pitchFamily="34" charset="0"/>
              </a:rPr>
              <a:t>и астронавтов</a:t>
            </a:r>
            <a:r>
              <a:rPr lang="ru-RU" sz="1600" b="1" dirty="0" smtClean="0">
                <a:latin typeface="Tahoma" panose="020B0604030504040204" pitchFamily="34" charset="0"/>
              </a:rPr>
              <a:t>, Мы </a:t>
            </a:r>
            <a:r>
              <a:rPr lang="ru-RU" sz="1600" b="1" dirty="0">
                <a:latin typeface="Tahoma" panose="020B0604030504040204" pitchFamily="34" charset="0"/>
              </a:rPr>
              <a:t>поздравляем с </a:t>
            </a:r>
            <a:r>
              <a:rPr lang="ru-RU" sz="1600" b="1" dirty="0" smtClean="0">
                <a:latin typeface="Tahoma" panose="020B0604030504040204" pitchFamily="34" charset="0"/>
              </a:rPr>
              <a:t>особенным днем-днем космонавтики !!!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281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lsoldelaflorida.com/wp-content/uploads/2012/05/lu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85" y="0"/>
            <a:ext cx="12573451" cy="943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04" y="308758"/>
            <a:ext cx="11827825" cy="636517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На небо ночью вы смотрели?</a:t>
            </a:r>
            <a:br>
              <a:rPr lang="ru-RU" sz="1800" dirty="0" smtClean="0"/>
            </a:br>
            <a:r>
              <a:rPr lang="ru-RU" sz="1800" dirty="0" smtClean="0"/>
              <a:t>Там отблеск праздника пылает.</a:t>
            </a:r>
            <a:br>
              <a:rPr lang="ru-RU" sz="1800" dirty="0" smtClean="0"/>
            </a:br>
            <a:r>
              <a:rPr lang="ru-RU" sz="1800" dirty="0" smtClean="0"/>
              <a:t>День космонавтики в апреле.</a:t>
            </a:r>
            <a:br>
              <a:rPr lang="ru-RU" sz="1800" dirty="0" smtClean="0"/>
            </a:br>
            <a:r>
              <a:rPr lang="ru-RU" sz="1800" dirty="0" smtClean="0"/>
              <a:t>Двенадцатого, кто не знает!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Дома за книжкой и в детском саду</a:t>
            </a:r>
            <a:br>
              <a:rPr lang="ru-RU" sz="1800" dirty="0" smtClean="0"/>
            </a:br>
            <a:r>
              <a:rPr lang="ru-RU" sz="1800" dirty="0" smtClean="0"/>
              <a:t>Мечтают мальчишки</a:t>
            </a:r>
            <a:br>
              <a:rPr lang="ru-RU" sz="1800" dirty="0" smtClean="0"/>
            </a:br>
            <a:r>
              <a:rPr lang="ru-RU" sz="1800" dirty="0" smtClean="0"/>
              <a:t>мечтают девчонки лететь на луну.</a:t>
            </a:r>
            <a:br>
              <a:rPr lang="ru-RU" sz="1800" dirty="0" smtClean="0"/>
            </a:br>
            <a:r>
              <a:rPr lang="ru-RU" sz="1800" dirty="0" smtClean="0"/>
              <a:t>Упорно мечтают они о луне.</a:t>
            </a:r>
            <a:br>
              <a:rPr lang="ru-RU" sz="1800" dirty="0" smtClean="0"/>
            </a:br>
            <a:r>
              <a:rPr lang="ru-RU" sz="1800" dirty="0" smtClean="0"/>
              <a:t>И даже летают, но только во сне.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О чем эти стихотворения?</a:t>
            </a:r>
            <a:br>
              <a:rPr lang="ru-RU" sz="1800" dirty="0" smtClean="0"/>
            </a:br>
            <a:r>
              <a:rPr lang="ru-RU" sz="1800" dirty="0" smtClean="0"/>
              <a:t>Кто такие космонавты?</a:t>
            </a:r>
            <a:br>
              <a:rPr lang="ru-RU" sz="1800" dirty="0" smtClean="0"/>
            </a:br>
            <a:r>
              <a:rPr lang="ru-RU" sz="1800" dirty="0" smtClean="0"/>
              <a:t>Каким должен быть космонавт?</a:t>
            </a:r>
            <a:br>
              <a:rPr lang="ru-RU" sz="1800" dirty="0" smtClean="0"/>
            </a:br>
            <a:r>
              <a:rPr lang="ru-RU" sz="1800" dirty="0" smtClean="0"/>
              <a:t>Почему человек захотел полететь в космос?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35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7420" y="3493826"/>
            <a:ext cx="11859905" cy="350747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Ребята, сейчас я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покажу вам на примере шарика, как летит ракета.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(Надуть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воздушный шарик и 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зажать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отверстие пальцами. 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Разжать пальцы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Шарик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резко вырвется вверх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-Наш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шар летел как ракета – он двигался вперед, пока в нем был воздух. А в ракете не воздух, а топливо.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-Хочу вам предложить построить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свои ракеты из геометрических фигур.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(Дидактическая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«Построй 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ракету». Детям </a:t>
            </a:r>
            <a:r>
              <a:rPr lang="ru-RU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предлагается образец и набор геометрических фигур. Из которых нужно сложить ракету</a:t>
            </a:r>
            <a:r>
              <a:rPr lang="ru-RU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9922" y="258417"/>
            <a:ext cx="1811515" cy="2605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578650" y="211730"/>
            <a:ext cx="2033516" cy="2538483"/>
          </a:xfrm>
          <a:prstGeom prst="triangl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8170448" y="977030"/>
            <a:ext cx="758824" cy="1079574"/>
          </a:xfrm>
          <a:prstGeom prst="triangl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155693" y="769374"/>
            <a:ext cx="955343" cy="102396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092" y="1846224"/>
            <a:ext cx="1063424" cy="1500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005" y="1006294"/>
            <a:ext cx="786452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i.artfile.ru/1920x1080_582144_%5bwww.ArtFile.ru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255" y="0"/>
            <a:ext cx="12799790" cy="71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0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355" y="-297"/>
            <a:ext cx="12802710" cy="6858594"/>
          </a:xfrm>
          <a:prstGeom prst="rect">
            <a:avLst/>
          </a:prstGeom>
        </p:spPr>
      </p:pic>
      <p:pic>
        <p:nvPicPr>
          <p:cNvPr id="2052" name="Picture 4" descr="http://player.myshared.ru/718457/data/images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r="15313"/>
          <a:stretch/>
        </p:blipFill>
        <p:spPr bwMode="auto">
          <a:xfrm>
            <a:off x="7915701" y="2347175"/>
            <a:ext cx="4037468" cy="43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xa-xa.org/uploads/posts/2011-04/1302761028_1492704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74"/>
            <a:ext cx="4408226" cy="51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5354" y="4937760"/>
            <a:ext cx="7564284" cy="19202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27343" y="95534"/>
            <a:ext cx="6550926" cy="17605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вот и первый космонавт. Как его зовут? 12 апреля 1961 года 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Ю.А. Гагарин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совершил первый полет в космос на корабле-спутнике 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«Восток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ru-RU" sz="24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Ю.А. Гагарин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облетел земной шар за 1 час 48 мин.) 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laycast.ru/uploads/2015/04/10/131097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" b="4069"/>
          <a:stretch/>
        </p:blipFill>
        <p:spPr bwMode="auto">
          <a:xfrm>
            <a:off x="-235431" y="0"/>
            <a:ext cx="12427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704764"/>
            <a:ext cx="6305266" cy="115323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Первая ракета была создана под руководством конструктора  </a:t>
            </a:r>
            <a:r>
              <a:rPr lang="ru-RU" b="1" dirty="0" err="1" smtClean="0">
                <a:solidFill>
                  <a:srgbClr val="FFFF00"/>
                </a:solidFill>
              </a:rPr>
              <a:t>П.С.Королева</a:t>
            </a:r>
            <a:r>
              <a:rPr lang="ru-RU" b="1" dirty="0" smtClean="0">
                <a:solidFill>
                  <a:srgbClr val="FFFF00"/>
                </a:solidFill>
              </a:rPr>
              <a:t>. Она вывела в космос первый искусственный спутник Земли 4 октября 1975 года .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7.hidemyass.com/ip-1/encoded/Oi8vbm92YXlhZ2F6ZXRhLXVnLnJ1L3N5c3RlbS9maWxlcy9zdHlsZXMvYm9keV9tYWluX2ltZ183MjAvcHJpdmF0ZS9uZXdzLzExLTIwMTQvc3B1dG5pa18wLmpwZz9pdG9rPURucXlaNEx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599">
            <a:off x="5007000" y="225570"/>
            <a:ext cx="5124547" cy="31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resimbul.com/sonuc/tup-bebek/tup-bebek-wiki/tup-bebek-wiki-4d8d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8090">
            <a:off x="-110498" y="1334106"/>
            <a:ext cx="5621983" cy="340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574" y="5529620"/>
            <a:ext cx="7296103" cy="1144312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Спутники раскрыли многие тайны нашей Земли и других планет. Они помогают узнавать какая будет погода и принимать из других стран телепередачи.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1270" name="Picture 6" descr="http://www.boxpress.ru/uploads/posts/2013-11/1384085804_sputn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679">
            <a:off x="7307040" y="2980985"/>
            <a:ext cx="4603253" cy="34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01.yapfiles.ru/files/512139/1208b75bb4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756"/>
            <a:ext cx="12326587" cy="123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5660" y="5213445"/>
            <a:ext cx="5711797" cy="1644555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Но все же, первые покорители космоса стали Белка и Стрелка. Они 17 раз облетели вокруг Земли и приземлились. С ними летали 40 мышей, 2 крысы, мух и растения.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2290" name="Picture 2" descr="http://s00.yaplakal.com/pics/pics_original/6/4/7/20357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43" y="-1"/>
            <a:ext cx="6099958" cy="68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01.yapfiles.ru/files/512139/1208b75bb4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756"/>
            <a:ext cx="12326587" cy="123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5704764"/>
            <a:ext cx="5490956" cy="93354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Валентина Терешкова первая женщина – космонавт. Она полетела в космос на корабле «Восток 6»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3316" name="Picture 4" descr="http://newspace.ucoz.ua/_ph/19/343390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69" y="8906"/>
            <a:ext cx="5623086" cy="69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01.yapfiles.ru/files/512139/1208b75bb4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756"/>
            <a:ext cx="12326587" cy="123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4288200"/>
            <a:ext cx="4505304" cy="1706200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latin typeface="Tahoma" panose="020B0604030504040204" pitchFamily="34" charset="0"/>
              </a:rPr>
              <a:t>Леонов Алексей </a:t>
            </a:r>
            <a:r>
              <a:rPr lang="ru-RU" dirty="0" smtClean="0">
                <a:solidFill>
                  <a:srgbClr val="FFFF00"/>
                </a:solidFill>
                <a:latin typeface="Tahoma" panose="020B0604030504040204" pitchFamily="34" charset="0"/>
              </a:rPr>
              <a:t>Архипович, впервые </a:t>
            </a:r>
            <a:r>
              <a:rPr lang="ru-RU" dirty="0">
                <a:solidFill>
                  <a:srgbClr val="FFFF00"/>
                </a:solidFill>
                <a:latin typeface="Tahoma" panose="020B0604030504040204" pitchFamily="34" charset="0"/>
              </a:rPr>
              <a:t>в мире вышел в космическое пространство</a:t>
            </a:r>
            <a:r>
              <a:rPr lang="ru-RU" dirty="0" smtClean="0">
                <a:solidFill>
                  <a:srgbClr val="FFFF00"/>
                </a:solidFill>
                <a:latin typeface="Tahoma" panose="020B0604030504040204" pitchFamily="34" charset="0"/>
              </a:rPr>
              <a:t>, удалился </a:t>
            </a:r>
            <a:r>
              <a:rPr lang="ru-RU" dirty="0">
                <a:solidFill>
                  <a:srgbClr val="FFFF00"/>
                </a:solidFill>
                <a:latin typeface="Tahoma" panose="020B0604030504040204" pitchFamily="34" charset="0"/>
              </a:rPr>
              <a:t>от корабля на расстояние до 5 м</a:t>
            </a:r>
            <a:r>
              <a:rPr lang="ru-RU" dirty="0" smtClean="0">
                <a:solidFill>
                  <a:srgbClr val="FFFF00"/>
                </a:solidFill>
                <a:latin typeface="Tahoma" panose="020B0604030504040204" pitchFamily="34" charset="0"/>
              </a:rPr>
              <a:t>, проведя </a:t>
            </a:r>
            <a:r>
              <a:rPr lang="ru-RU" dirty="0">
                <a:solidFill>
                  <a:srgbClr val="FFFF00"/>
                </a:solidFill>
                <a:latin typeface="Tahoma" panose="020B0604030504040204" pitchFamily="34" charset="0"/>
              </a:rPr>
              <a:t>в открытом космосе 12 мин.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6386" name="Picture 2" descr="http://ic.pics.livejournal.com/kononov_varvar/14984946/22254/22254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039" y="89064"/>
            <a:ext cx="6194961" cy="679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8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01.yapfiles.ru/files/512139/1208b75bb4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756"/>
            <a:ext cx="12326587" cy="1232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4213" y="4735773"/>
            <a:ext cx="5088790" cy="195163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latin typeface="Tahoma" panose="020B0604030504040204" pitchFamily="34" charset="0"/>
              </a:rPr>
              <a:t>Вот в таких специальных костюмах космонавты летают в космос. Как вы думаете, в космосе тепло или холодно?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4338" name="Picture 2" descr="http://www.reporterntv.ro/imagini/2013/05/12/big/6693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2" r="7081" b="8633"/>
          <a:stretch/>
        </p:blipFill>
        <p:spPr bwMode="auto">
          <a:xfrm>
            <a:off x="6210796" y="8244"/>
            <a:ext cx="6115792" cy="71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558</TotalTime>
  <Words>475</Words>
  <Application>Microsoft Office PowerPoint</Application>
  <PresentationFormat>Широкоэкранный</PresentationFormat>
  <Paragraphs>28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Calibri</vt:lpstr>
      <vt:lpstr>Century Gothic</vt:lpstr>
      <vt:lpstr>Tahoma</vt:lpstr>
      <vt:lpstr>Times New Roman</vt:lpstr>
      <vt:lpstr>Wingdings 3</vt:lpstr>
      <vt:lpstr>Сектор</vt:lpstr>
      <vt:lpstr>День космонавтики</vt:lpstr>
      <vt:lpstr>На небо ночью вы смотрели? Там отблеск праздника пылает. День космонавтики в апреле. Двенадцатого, кто не знает!  Дома за книжкой и в детском саду Мечтают мальчишки мечтают девчонки лететь на луну. Упорно мечтают они о луне. И даже летают, но только во сне.     О чем эти стихотворения? Кто такие космонавты? Каким должен быть космонавт? Почему человек захотел полететь в космос?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Сейчас всех ребят приглашаю посетить наш планетарий</vt:lpstr>
      <vt:lpstr>Солнечная система</vt:lpstr>
      <vt:lpstr>В центре нашей галактике расположена самая большая звезда- планета солнце. вокруг солнца движутся планеты.</vt:lpstr>
      <vt:lpstr>Самая маленькая планета в солнечной системы –меркурий. Она находитьсЯ ближе всего к солнцу.</vt:lpstr>
      <vt:lpstr>Следующая от солнца жаркая фиолетовая планета венера, после нее , третья, идет наша- земля.</vt:lpstr>
      <vt:lpstr>Четвертая красная звезда- марс.  Пятая самая большая – юпитер. Шестая- сатурн.</vt:lpstr>
      <vt:lpstr>Самые удаленные от солнца, а значит и очень холодные –это планеты уран, плутон и нептун.</vt:lpstr>
      <vt:lpstr>11 апреля Всех авиаторов и космонавтов, Всех, кто с простором небесным знаком, Будущих летчиков и астронавтов, Мы поздравляем с особенным днем-днем космонавтики !!!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космонавтики</dc:title>
  <dc:creator>Пользователь</dc:creator>
  <cp:lastModifiedBy>Пользователь</cp:lastModifiedBy>
  <cp:revision>39</cp:revision>
  <dcterms:created xsi:type="dcterms:W3CDTF">2015-08-09T11:41:12Z</dcterms:created>
  <dcterms:modified xsi:type="dcterms:W3CDTF">2016-04-05T06:43:52Z</dcterms:modified>
</cp:coreProperties>
</file>