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7" r:id="rId7"/>
    <p:sldId id="263" r:id="rId8"/>
    <p:sldId id="268" r:id="rId9"/>
    <p:sldId id="260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E13EB7-B600-49A1-87D6-B8D9058C7C9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CFD2AF-318D-491D-8F57-04719330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19442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Calibri" pitchFamily="34" charset="0"/>
              </a:rPr>
              <a:t>Детско-взрослый </a:t>
            </a:r>
            <a:r>
              <a:rPr lang="ru-RU" sz="3100" dirty="0" err="1" smtClean="0">
                <a:latin typeface="Calibri" pitchFamily="34" charset="0"/>
              </a:rPr>
              <a:t>практикоориентированный</a:t>
            </a:r>
            <a:r>
              <a:rPr lang="ru-RU" sz="3100" dirty="0" smtClean="0">
                <a:latin typeface="Calibri" pitchFamily="34" charset="0"/>
              </a:rPr>
              <a:t/>
            </a:r>
            <a:br>
              <a:rPr lang="ru-RU" sz="3100" dirty="0" smtClean="0">
                <a:latin typeface="Calibri" pitchFamily="34" charset="0"/>
              </a:rPr>
            </a:br>
            <a:r>
              <a:rPr lang="ru-RU" sz="3100" dirty="0" smtClean="0">
                <a:latin typeface="Calibri" pitchFamily="34" charset="0"/>
              </a:rPr>
              <a:t>проект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 smtClean="0">
                <a:latin typeface="Calibri" pitchFamily="34" charset="0"/>
              </a:rPr>
              <a:t>МБДОУ № 37 «Теремок» , г.Железногорск Красноярского края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636912"/>
            <a:ext cx="6172200" cy="100811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636912"/>
            <a:ext cx="6192688" cy="1754326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Ура!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все обо мне!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http://cdn.trinixy.ru/pics2/20071019/podb/2/cats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941168"/>
            <a:ext cx="1414748" cy="1547664"/>
          </a:xfrm>
          <a:prstGeom prst="rect">
            <a:avLst/>
          </a:prstGeom>
          <a:noFill/>
        </p:spPr>
      </p:pic>
      <p:pic>
        <p:nvPicPr>
          <p:cNvPr id="14342" name="Picture 6" descr="http://crosti.ru/patterns/00/02/97/e76c6fbe83/%D0%A1%D0%B5%D1%80%D0%B8%D1%8F%20%22%D0%A0%D0%B8%D1%81%D0%BE%D0%B2%D0%B0%D0%BD%D0%BD%D1%8B%D0%B5%20%D0%BA%D0%BE%D1%82%D1%8B%2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157192"/>
            <a:ext cx="1512168" cy="1266975"/>
          </a:xfrm>
          <a:prstGeom prst="rect">
            <a:avLst/>
          </a:prstGeom>
          <a:noFill/>
        </p:spPr>
      </p:pic>
      <p:pic>
        <p:nvPicPr>
          <p:cNvPr id="14344" name="Picture 8" descr="http://s1.postimg.org/yl87txnmj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157192"/>
            <a:ext cx="1233761" cy="121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402832" cy="5040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Результаты реализации проекта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Calibri" pitchFamily="34" charset="0"/>
              </a:rPr>
              <a:t>Стойкий интерес у детей к животным – кошкам.</a:t>
            </a:r>
          </a:p>
          <a:p>
            <a:r>
              <a:rPr lang="ru-RU" sz="2800" dirty="0" smtClean="0">
                <a:latin typeface="Calibri" pitchFamily="34" charset="0"/>
              </a:rPr>
              <a:t>Усвоение детьми знаний и навыков безопасного общения с кошками.</a:t>
            </a:r>
          </a:p>
          <a:p>
            <a:r>
              <a:rPr lang="ru-RU" sz="2800" dirty="0" smtClean="0">
                <a:latin typeface="Calibri" pitchFamily="34" charset="0"/>
              </a:rPr>
              <a:t> Обогащение знаний  детей о потенциальных источниках  информации</a:t>
            </a:r>
          </a:p>
          <a:p>
            <a:r>
              <a:rPr lang="ru-RU" sz="2800" dirty="0" smtClean="0">
                <a:latin typeface="Calibri" pitchFamily="34" charset="0"/>
              </a:rPr>
              <a:t>Активное участие родителей в реализации проекта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Благодарность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9089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Calibri" pitchFamily="34" charset="0"/>
              </a:rPr>
              <a:t>Дети и взрослые группы №2 благодарят родителей, которые помогли осуществить данный проект</a:t>
            </a:r>
          </a:p>
          <a:p>
            <a:pPr algn="ctr">
              <a:buNone/>
            </a:pPr>
            <a:endParaRPr lang="ru-RU" sz="4400" b="1" dirty="0">
              <a:latin typeface="Calibri" pitchFamily="34" charset="0"/>
            </a:endParaRPr>
          </a:p>
        </p:txBody>
      </p:sp>
      <p:pic>
        <p:nvPicPr>
          <p:cNvPr id="2050" name="Picture 2" descr="http://gghelp.ru/pictures/201330012309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437112"/>
            <a:ext cx="3672408" cy="207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57256" cy="8689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Цель проекта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Calibri" pitchFamily="34" charset="0"/>
              </a:rPr>
              <a:t>Актуализация знаний детей о кошках, расширение и конкретизация способов получения информации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b="1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b="1" dirty="0" smtClean="0">
                <a:latin typeface="Calibri" pitchFamily="34" charset="0"/>
              </a:rPr>
              <a:t>Задачи:</a:t>
            </a:r>
          </a:p>
          <a:p>
            <a:pPr algn="just"/>
            <a:r>
              <a:rPr lang="ru-RU" b="1" dirty="0" smtClean="0">
                <a:latin typeface="Calibri" pitchFamily="34" charset="0"/>
              </a:rPr>
              <a:t>Поддержать интерес детей к жизни животных – кошек</a:t>
            </a:r>
          </a:p>
          <a:p>
            <a:pPr algn="just"/>
            <a:r>
              <a:rPr lang="ru-RU" b="1" dirty="0" smtClean="0">
                <a:latin typeface="Calibri" pitchFamily="34" charset="0"/>
              </a:rPr>
              <a:t>Совершенствовать знания   детей о безопасном поведении с животными</a:t>
            </a:r>
          </a:p>
          <a:p>
            <a:pPr algn="just"/>
            <a:r>
              <a:rPr lang="ru-RU" b="1" dirty="0" smtClean="0">
                <a:latin typeface="Calibri" pitchFamily="34" charset="0"/>
              </a:rPr>
              <a:t>Ориентировать детей на самостоятельный поиск источников информации</a:t>
            </a:r>
          </a:p>
          <a:p>
            <a:pPr algn="just"/>
            <a:r>
              <a:rPr lang="ru-RU" b="1" dirty="0" smtClean="0">
                <a:latin typeface="Calibri" pitchFamily="34" charset="0"/>
              </a:rPr>
              <a:t>Активизировать участие родителей в проекте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70609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6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Участники проекта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24048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Дети группы №2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Родители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Воспитатели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Музыкальный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руководитель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Забавы кота Леопольда\DSCN5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2304256" cy="1944216"/>
          </a:xfrm>
          <a:prstGeom prst="rect">
            <a:avLst/>
          </a:prstGeom>
          <a:noFill/>
        </p:spPr>
      </p:pic>
      <p:pic>
        <p:nvPicPr>
          <p:cNvPr id="1027" name="Picture 3" descr="F:\Забавы кота Леопольда\DSCN6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2304256" cy="2088232"/>
          </a:xfrm>
          <a:prstGeom prst="rect">
            <a:avLst/>
          </a:prstGeom>
          <a:noFill/>
        </p:spPr>
      </p:pic>
      <p:pic>
        <p:nvPicPr>
          <p:cNvPr id="1028" name="Picture 4" descr="F:\Забавы кота Леопольда\DSCN6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89040"/>
            <a:ext cx="2195736" cy="1728192"/>
          </a:xfrm>
          <a:prstGeom prst="rect">
            <a:avLst/>
          </a:prstGeom>
          <a:noFill/>
        </p:spPr>
      </p:pic>
      <p:pic>
        <p:nvPicPr>
          <p:cNvPr id="1029" name="Picture 5" descr="F:\Забавы кота Леопольда\DSCN6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869160"/>
            <a:ext cx="2339752" cy="1772816"/>
          </a:xfrm>
          <a:prstGeom prst="rect">
            <a:avLst/>
          </a:prstGeom>
          <a:noFill/>
        </p:spPr>
      </p:pic>
      <p:pic>
        <p:nvPicPr>
          <p:cNvPr id="1031" name="Picture 7" descr="http://luckychildren.ru/templates/default/images/kinderGardens/babushkinskaya/kotyatk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3" y="4941168"/>
            <a:ext cx="1440161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alibri" pitchFamily="34" charset="0"/>
              </a:rPr>
              <a:t>Проектные продукты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2818656" cy="542121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b="1" dirty="0" smtClean="0"/>
              <a:t>План проекта</a:t>
            </a:r>
          </a:p>
          <a:p>
            <a:r>
              <a:rPr lang="ru-RU" sz="2000" b="1" dirty="0" smtClean="0"/>
              <a:t>Рисунки</a:t>
            </a:r>
          </a:p>
          <a:p>
            <a:r>
              <a:rPr lang="ru-RU" sz="2000" b="1" dirty="0" smtClean="0"/>
              <a:t>Оригами</a:t>
            </a:r>
          </a:p>
          <a:p>
            <a:r>
              <a:rPr lang="ru-RU" sz="2000" b="1" dirty="0" smtClean="0"/>
              <a:t>Аппликации</a:t>
            </a:r>
          </a:p>
          <a:p>
            <a:r>
              <a:rPr lang="ru-RU" sz="2000" b="1" dirty="0" smtClean="0"/>
              <a:t>Лепка</a:t>
            </a:r>
          </a:p>
          <a:p>
            <a:r>
              <a:rPr lang="ru-RU" sz="2000" b="1" dirty="0" smtClean="0"/>
              <a:t> Сюжетно-</a:t>
            </a:r>
          </a:p>
          <a:p>
            <a:pPr>
              <a:buNone/>
            </a:pPr>
            <a:r>
              <a:rPr lang="ru-RU" sz="2000" b="1" dirty="0" smtClean="0"/>
              <a:t> игровые</a:t>
            </a:r>
          </a:p>
          <a:p>
            <a:pPr>
              <a:buNone/>
            </a:pPr>
            <a:r>
              <a:rPr lang="ru-RU" sz="2000" b="1" dirty="0" smtClean="0"/>
              <a:t> композиции</a:t>
            </a:r>
          </a:p>
          <a:p>
            <a:r>
              <a:rPr lang="ru-RU" sz="2000" b="1" dirty="0" smtClean="0"/>
              <a:t>Сюжетные игры</a:t>
            </a:r>
          </a:p>
          <a:p>
            <a:r>
              <a:rPr lang="ru-RU" sz="2000" b="1" dirty="0" smtClean="0"/>
              <a:t>Развлечение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F:\Забавы кота Леопольда\DSCN5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4752528" cy="5373216"/>
          </a:xfrm>
          <a:prstGeom prst="rect">
            <a:avLst/>
          </a:prstGeom>
          <a:noFill/>
        </p:spPr>
      </p:pic>
      <p:pic>
        <p:nvPicPr>
          <p:cNvPr id="15364" name="Picture 4" descr="http://s1.1zoom.me/big0/519/326224-blackan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229200"/>
            <a:ext cx="1440160" cy="1428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6480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История возникновения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969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latin typeface="Calibri" pitchFamily="34" charset="0"/>
              </a:rPr>
              <a:t>На прогулке дети увидели играющих кошек и сразу посыпались вопросы:</a:t>
            </a:r>
          </a:p>
          <a:p>
            <a:pPr algn="just">
              <a:buNone/>
            </a:pPr>
            <a:r>
              <a:rPr lang="ru-RU" sz="1800" b="1" dirty="0" smtClean="0">
                <a:latin typeface="Calibri" pitchFamily="34" charset="0"/>
              </a:rPr>
              <a:t>Что кошки делают? (Святослав). </a:t>
            </a:r>
          </a:p>
          <a:p>
            <a:pPr algn="just">
              <a:buNone/>
            </a:pPr>
            <a:r>
              <a:rPr lang="ru-RU" sz="1800" b="1" dirty="0" smtClean="0">
                <a:latin typeface="Calibri" pitchFamily="34" charset="0"/>
              </a:rPr>
              <a:t>А кто им еду дает? (Игорь)</a:t>
            </a:r>
          </a:p>
          <a:p>
            <a:pPr algn="just">
              <a:buNone/>
            </a:pPr>
            <a:r>
              <a:rPr lang="ru-RU" sz="1800" b="1" dirty="0" smtClean="0">
                <a:latin typeface="Calibri" pitchFamily="34" charset="0"/>
              </a:rPr>
              <a:t> Где они живут? ( Алена)</a:t>
            </a:r>
          </a:p>
          <a:p>
            <a:pPr algn="just">
              <a:buNone/>
            </a:pPr>
            <a:r>
              <a:rPr lang="ru-RU" b="1" dirty="0" smtClean="0">
                <a:latin typeface="Calibri" pitchFamily="34" charset="0"/>
              </a:rPr>
              <a:t>Так зародился проект «Ура! Это все обо мне!» </a:t>
            </a:r>
          </a:p>
          <a:p>
            <a:pPr algn="just">
              <a:buNone/>
            </a:pPr>
            <a:r>
              <a:rPr lang="ru-RU" b="1" dirty="0" smtClean="0">
                <a:latin typeface="Calibri" pitchFamily="34" charset="0"/>
              </a:rPr>
              <a:t>В проекте участвовали дети, родители, воспитатели группы и музыкальный руководитель.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kobmer.ru/www/35/koshki_koty_kung_fu_kote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941168"/>
            <a:ext cx="1558207" cy="1462808"/>
          </a:xfrm>
          <a:prstGeom prst="rect">
            <a:avLst/>
          </a:prstGeom>
          <a:noFill/>
        </p:spPr>
      </p:pic>
      <p:pic>
        <p:nvPicPr>
          <p:cNvPr id="5" name="Picture 4" descr="http://s1.1zoom.me/big0/519/326224-blackan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013176"/>
            <a:ext cx="1584176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7200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Модель трех вопросов.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1800" b="1" dirty="0" smtClean="0">
                <a:latin typeface="Calibri" pitchFamily="34" charset="0"/>
              </a:rPr>
              <a:t>(Ответы детей)</a:t>
            </a:r>
            <a:endParaRPr lang="ru-RU" sz="1800" b="1" dirty="0"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мы знаем о кошках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мы хотим 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сделать, чтобы узнать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Девочки любят кошек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Что они делать могут?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Не знаю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Мыться умеют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Про</a:t>
                      </a:r>
                      <a:r>
                        <a:rPr lang="ru-RU" baseline="0" dirty="0" smtClean="0"/>
                        <a:t> маленьких котят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Посмотреть мультик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Молоко едят,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печеньки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Конфетки любят?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Не знаю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Бывают белые и черные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Что любят кошки?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Спросить у мамы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Усы трогать</a:t>
                      </a:r>
                      <a:r>
                        <a:rPr lang="ru-RU" baseline="0" dirty="0" smtClean="0"/>
                        <a:t> не надо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Зачем коту усы?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Не знаю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Царапаются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 хвост зачем?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Не знаю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970784" cy="6480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Calibri" pitchFamily="34" charset="0"/>
              </a:rPr>
              <a:t>Деятельностный</a:t>
            </a:r>
            <a:r>
              <a:rPr lang="ru-RU" sz="2400" b="1" dirty="0" smtClean="0">
                <a:latin typeface="Calibri" pitchFamily="34" charset="0"/>
              </a:rPr>
              <a:t> компонент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3970784" cy="54212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1600" b="1" u="sng" dirty="0" smtClean="0"/>
              <a:t>Центр строительства</a:t>
            </a:r>
            <a:r>
              <a:rPr lang="ru-RU" sz="1600" dirty="0" smtClean="0"/>
              <a:t>:</a:t>
            </a:r>
          </a:p>
          <a:p>
            <a:pPr>
              <a:buNone/>
            </a:pPr>
            <a:r>
              <a:rPr lang="ru-RU" sz="1600" dirty="0" smtClean="0"/>
              <a:t>Конструирование «Кошачий дом», «Кошачий город» ( Игорь). Игра по сказке «Кошкин дом». Двухмерный конструктор «Кот»</a:t>
            </a:r>
          </a:p>
          <a:p>
            <a:endParaRPr lang="ru-RU" sz="1600" b="1" u="sng" dirty="0" smtClean="0"/>
          </a:p>
          <a:p>
            <a:r>
              <a:rPr lang="ru-RU" sz="1600" b="1" u="sng" dirty="0" smtClean="0"/>
              <a:t>Центр игры</a:t>
            </a:r>
            <a:r>
              <a:rPr lang="ru-RU" sz="1600" b="1" dirty="0" smtClean="0"/>
              <a:t>:</a:t>
            </a:r>
          </a:p>
          <a:p>
            <a:pPr>
              <a:buNone/>
            </a:pPr>
            <a:r>
              <a:rPr lang="ru-RU" sz="1600" dirty="0" smtClean="0"/>
              <a:t>Сюжетные игры «Мой любимый </a:t>
            </a:r>
          </a:p>
          <a:p>
            <a:pPr>
              <a:buNone/>
            </a:pPr>
            <a:r>
              <a:rPr lang="ru-RU" sz="1600" dirty="0" smtClean="0"/>
              <a:t>котенок»,«Котенок заболел».Сюжетно-ролевая игра «Кошачья семья».( Даша)</a:t>
            </a:r>
          </a:p>
          <a:p>
            <a:endParaRPr lang="ru-RU" sz="1600" b="1" u="sng" dirty="0" smtClean="0"/>
          </a:p>
          <a:p>
            <a:r>
              <a:rPr lang="ru-RU" sz="1600" b="1" u="sng" dirty="0" smtClean="0"/>
              <a:t>Центр музыки и театра</a:t>
            </a:r>
          </a:p>
          <a:p>
            <a:pPr>
              <a:buNone/>
            </a:pPr>
            <a:r>
              <a:rPr lang="ru-RU" sz="1600" dirty="0" smtClean="0"/>
              <a:t>Спеть песенку про кошечку.(Алена).</a:t>
            </a:r>
          </a:p>
          <a:p>
            <a:pPr>
              <a:buNone/>
            </a:pPr>
            <a:r>
              <a:rPr lang="ru-RU" sz="1600" dirty="0" smtClean="0"/>
              <a:t>Инсценировка «Киска-киска,</a:t>
            </a:r>
          </a:p>
          <a:p>
            <a:pPr>
              <a:buNone/>
            </a:pPr>
            <a:r>
              <a:rPr lang="ru-RU" sz="1600" dirty="0" smtClean="0"/>
              <a:t> киска – брысь». Песенка «Киска к детям подошла».</a:t>
            </a:r>
          </a:p>
          <a:p>
            <a:pPr>
              <a:buNone/>
            </a:pPr>
            <a:r>
              <a:rPr lang="ru-RU" sz="1600" dirty="0" smtClean="0"/>
              <a:t>Познавательное развлечение </a:t>
            </a:r>
          </a:p>
          <a:p>
            <a:pPr>
              <a:buNone/>
            </a:pPr>
            <a:r>
              <a:rPr lang="ru-RU" sz="1600" dirty="0" smtClean="0"/>
              <a:t>«Забавы кота Леопольда»</a:t>
            </a:r>
          </a:p>
          <a:p>
            <a:r>
              <a:rPr lang="ru-RU" sz="1600" b="1" u="sng" dirty="0" smtClean="0"/>
              <a:t>Центр математики</a:t>
            </a:r>
          </a:p>
          <a:p>
            <a:pPr>
              <a:buNone/>
            </a:pPr>
            <a:r>
              <a:rPr lang="ru-RU" sz="1600" dirty="0" smtClean="0"/>
              <a:t>Д/и «Чего больше»</a:t>
            </a:r>
          </a:p>
          <a:p>
            <a:pPr>
              <a:buNone/>
            </a:pPr>
            <a:r>
              <a:rPr lang="ru-RU" sz="1600" dirty="0" smtClean="0"/>
              <a:t>Счет котят у кошек-мам</a:t>
            </a:r>
          </a:p>
          <a:p>
            <a:pPr>
              <a:buNone/>
            </a:pPr>
            <a:r>
              <a:rPr lang="ru-RU" sz="1600" dirty="0" smtClean="0"/>
              <a:t>Счет частей тела</a:t>
            </a:r>
            <a:endParaRPr lang="ru-RU" sz="1600" b="1" u="sng" dirty="0"/>
          </a:p>
        </p:txBody>
      </p:sp>
      <p:pic>
        <p:nvPicPr>
          <p:cNvPr id="4" name="Picture 4" descr="F:\Забавы кота Леопольда\DSCN5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2339752" cy="1800200"/>
          </a:xfrm>
          <a:prstGeom prst="rect">
            <a:avLst/>
          </a:prstGeom>
          <a:noFill/>
        </p:spPr>
      </p:pic>
      <p:pic>
        <p:nvPicPr>
          <p:cNvPr id="5" name="Picture 2" descr="F:\Забавы кота Леопольда\DSCN5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304256" cy="1872208"/>
          </a:xfrm>
          <a:prstGeom prst="rect">
            <a:avLst/>
          </a:prstGeom>
          <a:noFill/>
        </p:spPr>
      </p:pic>
      <p:pic>
        <p:nvPicPr>
          <p:cNvPr id="6" name="Picture 10" descr="F:\Забавы кота Леопольда\DSCN6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2304256" cy="1872208"/>
          </a:xfrm>
          <a:prstGeom prst="rect">
            <a:avLst/>
          </a:prstGeom>
          <a:noFill/>
        </p:spPr>
      </p:pic>
      <p:pic>
        <p:nvPicPr>
          <p:cNvPr id="7" name="Picture 9" descr="F:\Забавы кота Леопольда\DSCN59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36912"/>
            <a:ext cx="2088232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6340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Calibri" pitchFamily="34" charset="0"/>
              </a:rPr>
              <a:t>Деятельностный</a:t>
            </a:r>
            <a:r>
              <a:rPr lang="ru-RU" sz="2400" b="1" dirty="0" smtClean="0">
                <a:latin typeface="Calibri" pitchFamily="34" charset="0"/>
              </a:rPr>
              <a:t> компонент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042792" cy="54212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1600" b="1" u="sng" dirty="0" smtClean="0"/>
              <a:t>Центр движения</a:t>
            </a:r>
          </a:p>
          <a:p>
            <a:pPr>
              <a:buNone/>
            </a:pPr>
            <a:r>
              <a:rPr lang="ru-RU" sz="1600" dirty="0" smtClean="0"/>
              <a:t>П/ игры: «Кошки-мышки», «Кот и воробьи», </a:t>
            </a:r>
          </a:p>
          <a:p>
            <a:pPr>
              <a:buNone/>
            </a:pPr>
            <a:r>
              <a:rPr lang="ru-RU" sz="1600" dirty="0" smtClean="0"/>
              <a:t>«Прокати клубочек». П/и «Тишка и бантик» (Тимур)</a:t>
            </a:r>
          </a:p>
          <a:p>
            <a:r>
              <a:rPr lang="ru-RU" sz="1600" b="1" u="sng" dirty="0" smtClean="0"/>
              <a:t>Центр искусства </a:t>
            </a:r>
          </a:p>
          <a:p>
            <a:pPr>
              <a:buNone/>
            </a:pPr>
            <a:r>
              <a:rPr lang="ru-RU" sz="1600" dirty="0" smtClean="0"/>
              <a:t>Нарисовать кошку (</a:t>
            </a:r>
            <a:r>
              <a:rPr lang="ru-RU" sz="1600" dirty="0" err="1" smtClean="0"/>
              <a:t>Ярик</a:t>
            </a:r>
            <a:r>
              <a:rPr lang="ru-RU" sz="1600" dirty="0" smtClean="0"/>
              <a:t>), аппликация «Кошка»,</a:t>
            </a:r>
          </a:p>
          <a:p>
            <a:pPr>
              <a:buNone/>
            </a:pPr>
            <a:r>
              <a:rPr lang="ru-RU" sz="1600" dirty="0" smtClean="0"/>
              <a:t>Слепить кошку (Варя), слепить коту колбаску (Игорь), лепка по сказке «Репка»,</a:t>
            </a:r>
          </a:p>
          <a:p>
            <a:pPr>
              <a:buNone/>
            </a:pPr>
            <a:r>
              <a:rPr lang="ru-RU" sz="1600" dirty="0" smtClean="0"/>
              <a:t>Оригами «Кот», аппликация «Кот-рыболов»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u="sng" dirty="0" smtClean="0"/>
              <a:t>Центр семьи</a:t>
            </a:r>
          </a:p>
          <a:p>
            <a:pPr>
              <a:buNone/>
            </a:pPr>
            <a:r>
              <a:rPr lang="ru-RU" sz="1600" dirty="0" smtClean="0"/>
              <a:t>Фото домашних любимцев</a:t>
            </a:r>
          </a:p>
          <a:p>
            <a:pPr>
              <a:buNone/>
            </a:pPr>
            <a:r>
              <a:rPr lang="ru-RU" sz="1600" dirty="0" smtClean="0"/>
              <a:t>Игры с игрушками из дома</a:t>
            </a:r>
          </a:p>
          <a:p>
            <a:pPr>
              <a:buNone/>
            </a:pPr>
            <a:r>
              <a:rPr lang="ru-RU" sz="1600" dirty="0" smtClean="0"/>
              <a:t>Игры с механическими котами</a:t>
            </a:r>
          </a:p>
          <a:p>
            <a:pPr>
              <a:buNone/>
            </a:pPr>
            <a:r>
              <a:rPr lang="ru-RU" sz="1600" dirty="0" smtClean="0"/>
              <a:t>Наблюдение живых объектов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u="sng" dirty="0" smtClean="0"/>
              <a:t>Центр математики</a:t>
            </a:r>
          </a:p>
          <a:p>
            <a:pPr>
              <a:buNone/>
            </a:pPr>
            <a:r>
              <a:rPr lang="ru-RU" sz="1600" dirty="0" smtClean="0"/>
              <a:t>Д/и «Чего больше»</a:t>
            </a:r>
          </a:p>
          <a:p>
            <a:pPr>
              <a:buNone/>
            </a:pPr>
            <a:r>
              <a:rPr lang="ru-RU" sz="1600" dirty="0" smtClean="0"/>
              <a:t>Счет котят у кошек-мам</a:t>
            </a:r>
          </a:p>
          <a:p>
            <a:pPr>
              <a:buNone/>
            </a:pPr>
            <a:r>
              <a:rPr lang="ru-RU" sz="1600" dirty="0" smtClean="0"/>
              <a:t>Счет частей тела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Picture 5" descr="F:\Забавы кота Леопольда\DSCN5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2304256" cy="1872208"/>
          </a:xfrm>
          <a:prstGeom prst="rect">
            <a:avLst/>
          </a:prstGeom>
          <a:noFill/>
        </p:spPr>
      </p:pic>
      <p:pic>
        <p:nvPicPr>
          <p:cNvPr id="6" name="Picture 8" descr="F:\Забавы кота Леопольда\DSCN5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304256" cy="1772816"/>
          </a:xfrm>
          <a:prstGeom prst="rect">
            <a:avLst/>
          </a:prstGeom>
          <a:noFill/>
        </p:spPr>
      </p:pic>
      <p:pic>
        <p:nvPicPr>
          <p:cNvPr id="7" name="Picture 3" descr="F:\Забавы кота Леопольда\DSCN5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2232248" cy="1872208"/>
          </a:xfrm>
          <a:prstGeom prst="rect">
            <a:avLst/>
          </a:prstGeom>
          <a:noFill/>
        </p:spPr>
      </p:pic>
      <p:pic>
        <p:nvPicPr>
          <p:cNvPr id="8" name="Picture 7" descr="F:\Забавы кота Леопольда\DSCN5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869160"/>
            <a:ext cx="208823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Забавы кота Леопольда\DSCN5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304256" cy="1872208"/>
          </a:xfrm>
          <a:prstGeom prst="rect">
            <a:avLst/>
          </a:prstGeom>
          <a:noFill/>
        </p:spPr>
      </p:pic>
      <p:pic>
        <p:nvPicPr>
          <p:cNvPr id="17411" name="Picture 3" descr="F:\Забавы кота Леопольда\DSCN5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160240" cy="1872208"/>
          </a:xfrm>
          <a:prstGeom prst="rect">
            <a:avLst/>
          </a:prstGeom>
          <a:noFill/>
        </p:spPr>
      </p:pic>
      <p:pic>
        <p:nvPicPr>
          <p:cNvPr id="17412" name="Picture 4" descr="F:\Забавы кота Леопольда\DSCN5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2339752" cy="1800200"/>
          </a:xfrm>
          <a:prstGeom prst="rect">
            <a:avLst/>
          </a:prstGeom>
          <a:noFill/>
        </p:spPr>
      </p:pic>
      <p:pic>
        <p:nvPicPr>
          <p:cNvPr id="17413" name="Picture 5" descr="F:\Забавы кота Леопольда\DSCN5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20888"/>
            <a:ext cx="2304256" cy="1872208"/>
          </a:xfrm>
          <a:prstGeom prst="rect">
            <a:avLst/>
          </a:prstGeom>
          <a:noFill/>
        </p:spPr>
      </p:pic>
      <p:pic>
        <p:nvPicPr>
          <p:cNvPr id="17414" name="Picture 6" descr="F:\Забавы кота Леопольда\DSCN59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420888"/>
            <a:ext cx="2160240" cy="1872208"/>
          </a:xfrm>
          <a:prstGeom prst="rect">
            <a:avLst/>
          </a:prstGeom>
          <a:noFill/>
        </p:spPr>
      </p:pic>
      <p:pic>
        <p:nvPicPr>
          <p:cNvPr id="17415" name="Picture 7" descr="F:\Забавы кота Леопольда\DSCN59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420888"/>
            <a:ext cx="2376264" cy="1872208"/>
          </a:xfrm>
          <a:prstGeom prst="rect">
            <a:avLst/>
          </a:prstGeom>
          <a:noFill/>
        </p:spPr>
      </p:pic>
      <p:pic>
        <p:nvPicPr>
          <p:cNvPr id="17416" name="Picture 8" descr="F:\Забавы кота Леопольда\DSCN59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509120"/>
            <a:ext cx="2304256" cy="1916832"/>
          </a:xfrm>
          <a:prstGeom prst="rect">
            <a:avLst/>
          </a:prstGeom>
          <a:noFill/>
        </p:spPr>
      </p:pic>
      <p:pic>
        <p:nvPicPr>
          <p:cNvPr id="17417" name="Picture 9" descr="F:\Забавы кота Леопольда\DSCN59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509120"/>
            <a:ext cx="2088232" cy="1872208"/>
          </a:xfrm>
          <a:prstGeom prst="rect">
            <a:avLst/>
          </a:prstGeom>
          <a:noFill/>
        </p:spPr>
      </p:pic>
      <p:pic>
        <p:nvPicPr>
          <p:cNvPr id="17418" name="Picture 10" descr="F:\Забавы кота Леопольда\DSCN60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4509120"/>
            <a:ext cx="237626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505</TotalTime>
  <Words>442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Детско-взрослый практикоориентированный проект МБДОУ № 37 «Теремок» , г.Железногорск Красноярского края</vt:lpstr>
      <vt:lpstr>Цель проекта</vt:lpstr>
      <vt:lpstr> Участники проекта</vt:lpstr>
      <vt:lpstr>Проектные продукты</vt:lpstr>
      <vt:lpstr>История возникновения проекта</vt:lpstr>
      <vt:lpstr>Модель трех вопросов. (Ответы детей)</vt:lpstr>
      <vt:lpstr>Деятельностный компонент</vt:lpstr>
      <vt:lpstr>Деятельностный компонент</vt:lpstr>
      <vt:lpstr>Слайд 9</vt:lpstr>
      <vt:lpstr>Результаты реализации проекта</vt:lpstr>
      <vt:lpstr>Благодарность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Детско-взрослый проект группы №2</dc:title>
  <dc:creator>Толик</dc:creator>
  <cp:lastModifiedBy>Толик</cp:lastModifiedBy>
  <cp:revision>52</cp:revision>
  <dcterms:created xsi:type="dcterms:W3CDTF">2015-11-01T06:25:37Z</dcterms:created>
  <dcterms:modified xsi:type="dcterms:W3CDTF">2016-04-14T13:39:38Z</dcterms:modified>
</cp:coreProperties>
</file>