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0" r:id="rId3"/>
    <p:sldId id="288" r:id="rId4"/>
    <p:sldId id="289" r:id="rId5"/>
    <p:sldId id="290" r:id="rId6"/>
    <p:sldId id="291" r:id="rId7"/>
    <p:sldId id="292" r:id="rId8"/>
    <p:sldId id="293" r:id="rId9"/>
    <p:sldId id="273" r:id="rId10"/>
    <p:sldId id="294" r:id="rId11"/>
    <p:sldId id="296" r:id="rId12"/>
    <p:sldId id="295" r:id="rId13"/>
    <p:sldId id="287" r:id="rId14"/>
    <p:sldId id="297" r:id="rId15"/>
    <p:sldId id="277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88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B7825E-0E61-48B3-AE77-5DE7AE077C6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F7F012C-A2A5-454B-A9F4-DB495F44A8BB}">
      <dgm:prSet phldrT="[Текст]"/>
      <dgm:spPr/>
      <dgm:t>
        <a:bodyPr/>
        <a:lstStyle/>
        <a:p>
          <a:pPr algn="just"/>
          <a:r>
            <a:rPr lang="ru-RU" dirty="0" smtClean="0"/>
            <a:t>Идейная направленность детской книги</a:t>
          </a:r>
          <a:endParaRPr lang="ru-RU" dirty="0"/>
        </a:p>
      </dgm:t>
    </dgm:pt>
    <dgm:pt modelId="{56686E4C-8C1C-469D-8D1A-18CE1F9B87C7}" type="parTrans" cxnId="{959D7691-AF42-46A0-9276-39D3CC959679}">
      <dgm:prSet/>
      <dgm:spPr/>
      <dgm:t>
        <a:bodyPr/>
        <a:lstStyle/>
        <a:p>
          <a:endParaRPr lang="ru-RU"/>
        </a:p>
      </dgm:t>
    </dgm:pt>
    <dgm:pt modelId="{B4BF9F56-E54F-4E4E-96FB-1880A9AFCCEF}" type="sibTrans" cxnId="{959D7691-AF42-46A0-9276-39D3CC959679}">
      <dgm:prSet/>
      <dgm:spPr/>
      <dgm:t>
        <a:bodyPr/>
        <a:lstStyle/>
        <a:p>
          <a:endParaRPr lang="ru-RU"/>
        </a:p>
      </dgm:t>
    </dgm:pt>
    <dgm:pt modelId="{3F9682C5-A98D-494C-A043-D43299D26EB3}">
      <dgm:prSet phldrT="[Текст]"/>
      <dgm:spPr/>
      <dgm:t>
        <a:bodyPr/>
        <a:lstStyle/>
        <a:p>
          <a:pPr algn="just"/>
          <a:r>
            <a:rPr lang="ru-RU" dirty="0" smtClean="0"/>
            <a:t>Особенности внимания, памяти, мышления, круг интересов детей, их жизненный опыт</a:t>
          </a:r>
          <a:endParaRPr lang="ru-RU" dirty="0"/>
        </a:p>
      </dgm:t>
    </dgm:pt>
    <dgm:pt modelId="{0E79A0FB-FFD7-4001-BE98-DDDB0297A43A}" type="parTrans" cxnId="{5D0DC1F3-577A-4E78-9626-A436988B9AD4}">
      <dgm:prSet/>
      <dgm:spPr/>
      <dgm:t>
        <a:bodyPr/>
        <a:lstStyle/>
        <a:p>
          <a:endParaRPr lang="ru-RU"/>
        </a:p>
      </dgm:t>
    </dgm:pt>
    <dgm:pt modelId="{4131F46F-936E-4542-AA3F-08C1CD90DFC9}" type="sibTrans" cxnId="{5D0DC1F3-577A-4E78-9626-A436988B9AD4}">
      <dgm:prSet/>
      <dgm:spPr/>
      <dgm:t>
        <a:bodyPr/>
        <a:lstStyle/>
        <a:p>
          <a:endParaRPr lang="ru-RU"/>
        </a:p>
      </dgm:t>
    </dgm:pt>
    <dgm:pt modelId="{78940DCF-86D1-49FF-927E-4BADBD03E38A}">
      <dgm:prSet phldrT="[Текст]"/>
      <dgm:spPr/>
      <dgm:t>
        <a:bodyPr/>
        <a:lstStyle/>
        <a:p>
          <a:pPr algn="just"/>
          <a:r>
            <a:rPr lang="ru-RU" dirty="0" smtClean="0"/>
            <a:t>Высокое художественное мастерство, литературная ценность</a:t>
          </a:r>
          <a:endParaRPr lang="ru-RU" dirty="0"/>
        </a:p>
      </dgm:t>
    </dgm:pt>
    <dgm:pt modelId="{9438721D-57D9-43A7-AD0C-4EC2C429BCBC}" type="sibTrans" cxnId="{02408A54-1597-4308-9A20-D27C30F3AD35}">
      <dgm:prSet/>
      <dgm:spPr/>
      <dgm:t>
        <a:bodyPr/>
        <a:lstStyle/>
        <a:p>
          <a:endParaRPr lang="ru-RU"/>
        </a:p>
      </dgm:t>
    </dgm:pt>
    <dgm:pt modelId="{DE1D1D56-E09F-4D30-A4B3-5B1078D1CC80}" type="parTrans" cxnId="{02408A54-1597-4308-9A20-D27C30F3AD35}">
      <dgm:prSet/>
      <dgm:spPr/>
      <dgm:t>
        <a:bodyPr/>
        <a:lstStyle/>
        <a:p>
          <a:endParaRPr lang="ru-RU"/>
        </a:p>
      </dgm:t>
    </dgm:pt>
    <dgm:pt modelId="{9F57D383-0A5A-4566-ABFA-259ED3DAF304}">
      <dgm:prSet phldrT="[Текст]"/>
      <dgm:spPr/>
      <dgm:t>
        <a:bodyPr/>
        <a:lstStyle/>
        <a:p>
          <a:pPr algn="just"/>
          <a:r>
            <a:rPr lang="ru-RU" dirty="0" smtClean="0"/>
            <a:t>Учет возрастных особенностей детей</a:t>
          </a:r>
          <a:endParaRPr lang="ru-RU" dirty="0"/>
        </a:p>
      </dgm:t>
    </dgm:pt>
    <dgm:pt modelId="{0B0EEC67-B66D-45C5-ACEE-A6126192CD1E}" type="parTrans" cxnId="{4F354F04-88E6-4F61-B3F8-3A8346DE8720}">
      <dgm:prSet/>
      <dgm:spPr/>
      <dgm:t>
        <a:bodyPr/>
        <a:lstStyle/>
        <a:p>
          <a:endParaRPr lang="ru-RU"/>
        </a:p>
      </dgm:t>
    </dgm:pt>
    <dgm:pt modelId="{8A1E6F9E-37CB-4D8F-A69E-8D0C49ACB9B6}" type="sibTrans" cxnId="{4F354F04-88E6-4F61-B3F8-3A8346DE8720}">
      <dgm:prSet/>
      <dgm:spPr/>
      <dgm:t>
        <a:bodyPr/>
        <a:lstStyle/>
        <a:p>
          <a:endParaRPr lang="ru-RU"/>
        </a:p>
      </dgm:t>
    </dgm:pt>
    <dgm:pt modelId="{534A5716-3AC2-41BA-A84A-834C59D8C263}">
      <dgm:prSet phldrT="[Текст]"/>
      <dgm:spPr/>
      <dgm:t>
        <a:bodyPr/>
        <a:lstStyle/>
        <a:p>
          <a:pPr algn="just"/>
          <a:r>
            <a:rPr lang="ru-RU" dirty="0" smtClean="0"/>
            <a:t>Сюжетная занимательность, простота и ясность композиции</a:t>
          </a:r>
          <a:endParaRPr lang="ru-RU" dirty="0"/>
        </a:p>
      </dgm:t>
    </dgm:pt>
    <dgm:pt modelId="{790C8156-6F7D-46B7-A1EF-862AEF77E30F}" type="parTrans" cxnId="{B54055A8-C6A4-4959-9635-0585EF0A2D3A}">
      <dgm:prSet/>
      <dgm:spPr/>
      <dgm:t>
        <a:bodyPr/>
        <a:lstStyle/>
        <a:p>
          <a:endParaRPr lang="ru-RU"/>
        </a:p>
      </dgm:t>
    </dgm:pt>
    <dgm:pt modelId="{ADA452BC-1EE4-463E-ADA7-91F0FD22D4C3}" type="sibTrans" cxnId="{B54055A8-C6A4-4959-9635-0585EF0A2D3A}">
      <dgm:prSet/>
      <dgm:spPr/>
      <dgm:t>
        <a:bodyPr/>
        <a:lstStyle/>
        <a:p>
          <a:endParaRPr lang="ru-RU"/>
        </a:p>
      </dgm:t>
    </dgm:pt>
    <dgm:pt modelId="{5651BA81-119B-4461-B85C-F1EE662FA167}" type="pres">
      <dgm:prSet presAssocID="{29B7825E-0E61-48B3-AE77-5DE7AE077C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6E13FF-0BF3-44DA-B7A8-CE49498C3F2A}" type="pres">
      <dgm:prSet presAssocID="{6F7F012C-A2A5-454B-A9F4-DB495F44A8B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9F170-FDDB-4385-8030-81CDB7734D73}" type="pres">
      <dgm:prSet presAssocID="{B4BF9F56-E54F-4E4E-96FB-1880A9AFCCEF}" presName="spacer" presStyleCnt="0"/>
      <dgm:spPr/>
    </dgm:pt>
    <dgm:pt modelId="{41478455-FD1B-41BF-93B3-7C0881B47C5B}" type="pres">
      <dgm:prSet presAssocID="{78940DCF-86D1-49FF-927E-4BADBD03E38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79CD7-B491-4C7E-A683-B4D2E6351F48}" type="pres">
      <dgm:prSet presAssocID="{9438721D-57D9-43A7-AD0C-4EC2C429BCBC}" presName="spacer" presStyleCnt="0"/>
      <dgm:spPr/>
    </dgm:pt>
    <dgm:pt modelId="{0C048955-CF94-45B9-BA44-B6E70B191F6B}" type="pres">
      <dgm:prSet presAssocID="{3F9682C5-A98D-494C-A043-D43299D26EB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45D6A-360C-4E99-9A49-23D2EEA366C0}" type="pres">
      <dgm:prSet presAssocID="{4131F46F-936E-4542-AA3F-08C1CD90DFC9}" presName="spacer" presStyleCnt="0"/>
      <dgm:spPr/>
    </dgm:pt>
    <dgm:pt modelId="{83D17244-4661-4CD6-9389-DFFF0BA18305}" type="pres">
      <dgm:prSet presAssocID="{534A5716-3AC2-41BA-A84A-834C59D8C26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81E3B-A4A4-460A-895A-BAAE194FDDA2}" type="pres">
      <dgm:prSet presAssocID="{ADA452BC-1EE4-463E-ADA7-91F0FD22D4C3}" presName="spacer" presStyleCnt="0"/>
      <dgm:spPr/>
    </dgm:pt>
    <dgm:pt modelId="{3A4B37BF-6F7B-4E95-86BA-02AF980875A3}" type="pres">
      <dgm:prSet presAssocID="{9F57D383-0A5A-4566-ABFA-259ED3DAF30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0DC1F3-577A-4E78-9626-A436988B9AD4}" srcId="{29B7825E-0E61-48B3-AE77-5DE7AE077C6C}" destId="{3F9682C5-A98D-494C-A043-D43299D26EB3}" srcOrd="2" destOrd="0" parTransId="{0E79A0FB-FFD7-4001-BE98-DDDB0297A43A}" sibTransId="{4131F46F-936E-4542-AA3F-08C1CD90DFC9}"/>
    <dgm:cxn modelId="{D3C9ADD1-C8BE-4C71-909F-E10F8A31988B}" type="presOf" srcId="{29B7825E-0E61-48B3-AE77-5DE7AE077C6C}" destId="{5651BA81-119B-4461-B85C-F1EE662FA167}" srcOrd="0" destOrd="0" presId="urn:microsoft.com/office/officeart/2005/8/layout/vList2"/>
    <dgm:cxn modelId="{959D7691-AF42-46A0-9276-39D3CC959679}" srcId="{29B7825E-0E61-48B3-AE77-5DE7AE077C6C}" destId="{6F7F012C-A2A5-454B-A9F4-DB495F44A8BB}" srcOrd="0" destOrd="0" parTransId="{56686E4C-8C1C-469D-8D1A-18CE1F9B87C7}" sibTransId="{B4BF9F56-E54F-4E4E-96FB-1880A9AFCCEF}"/>
    <dgm:cxn modelId="{02408A54-1597-4308-9A20-D27C30F3AD35}" srcId="{29B7825E-0E61-48B3-AE77-5DE7AE077C6C}" destId="{78940DCF-86D1-49FF-927E-4BADBD03E38A}" srcOrd="1" destOrd="0" parTransId="{DE1D1D56-E09F-4D30-A4B3-5B1078D1CC80}" sibTransId="{9438721D-57D9-43A7-AD0C-4EC2C429BCBC}"/>
    <dgm:cxn modelId="{1ADAEE3A-CDA9-44AE-B663-AB821CBBB710}" type="presOf" srcId="{6F7F012C-A2A5-454B-A9F4-DB495F44A8BB}" destId="{B36E13FF-0BF3-44DA-B7A8-CE49498C3F2A}" srcOrd="0" destOrd="0" presId="urn:microsoft.com/office/officeart/2005/8/layout/vList2"/>
    <dgm:cxn modelId="{E55E5EAD-2600-47DC-B18B-CCF0523CF962}" type="presOf" srcId="{78940DCF-86D1-49FF-927E-4BADBD03E38A}" destId="{41478455-FD1B-41BF-93B3-7C0881B47C5B}" srcOrd="0" destOrd="0" presId="urn:microsoft.com/office/officeart/2005/8/layout/vList2"/>
    <dgm:cxn modelId="{672C15B7-9F1E-4F98-9DD5-BBF40FC047BB}" type="presOf" srcId="{3F9682C5-A98D-494C-A043-D43299D26EB3}" destId="{0C048955-CF94-45B9-BA44-B6E70B191F6B}" srcOrd="0" destOrd="0" presId="urn:microsoft.com/office/officeart/2005/8/layout/vList2"/>
    <dgm:cxn modelId="{B54055A8-C6A4-4959-9635-0585EF0A2D3A}" srcId="{29B7825E-0E61-48B3-AE77-5DE7AE077C6C}" destId="{534A5716-3AC2-41BA-A84A-834C59D8C263}" srcOrd="3" destOrd="0" parTransId="{790C8156-6F7D-46B7-A1EF-862AEF77E30F}" sibTransId="{ADA452BC-1EE4-463E-ADA7-91F0FD22D4C3}"/>
    <dgm:cxn modelId="{4F354F04-88E6-4F61-B3F8-3A8346DE8720}" srcId="{29B7825E-0E61-48B3-AE77-5DE7AE077C6C}" destId="{9F57D383-0A5A-4566-ABFA-259ED3DAF304}" srcOrd="4" destOrd="0" parTransId="{0B0EEC67-B66D-45C5-ACEE-A6126192CD1E}" sibTransId="{8A1E6F9E-37CB-4D8F-A69E-8D0C49ACB9B6}"/>
    <dgm:cxn modelId="{11AC0477-D1DC-4C14-8516-BBA593027EF2}" type="presOf" srcId="{9F57D383-0A5A-4566-ABFA-259ED3DAF304}" destId="{3A4B37BF-6F7B-4E95-86BA-02AF980875A3}" srcOrd="0" destOrd="0" presId="urn:microsoft.com/office/officeart/2005/8/layout/vList2"/>
    <dgm:cxn modelId="{2D00DEBC-3264-4DBA-88B7-83672E154CF5}" type="presOf" srcId="{534A5716-3AC2-41BA-A84A-834C59D8C263}" destId="{83D17244-4661-4CD6-9389-DFFF0BA18305}" srcOrd="0" destOrd="0" presId="urn:microsoft.com/office/officeart/2005/8/layout/vList2"/>
    <dgm:cxn modelId="{905CB7E5-0D42-46E1-A76A-1067FAD315CA}" type="presParOf" srcId="{5651BA81-119B-4461-B85C-F1EE662FA167}" destId="{B36E13FF-0BF3-44DA-B7A8-CE49498C3F2A}" srcOrd="0" destOrd="0" presId="urn:microsoft.com/office/officeart/2005/8/layout/vList2"/>
    <dgm:cxn modelId="{048079F1-4E28-4732-93CE-ED275F91F8B3}" type="presParOf" srcId="{5651BA81-119B-4461-B85C-F1EE662FA167}" destId="{1F19F170-FDDB-4385-8030-81CDB7734D73}" srcOrd="1" destOrd="0" presId="urn:microsoft.com/office/officeart/2005/8/layout/vList2"/>
    <dgm:cxn modelId="{DFF23C24-7362-4CB3-B160-D7268FA58BAC}" type="presParOf" srcId="{5651BA81-119B-4461-B85C-F1EE662FA167}" destId="{41478455-FD1B-41BF-93B3-7C0881B47C5B}" srcOrd="2" destOrd="0" presId="urn:microsoft.com/office/officeart/2005/8/layout/vList2"/>
    <dgm:cxn modelId="{5F0DCE17-C717-425A-B8EA-476523BE32E2}" type="presParOf" srcId="{5651BA81-119B-4461-B85C-F1EE662FA167}" destId="{8D079CD7-B491-4C7E-A683-B4D2E6351F48}" srcOrd="3" destOrd="0" presId="urn:microsoft.com/office/officeart/2005/8/layout/vList2"/>
    <dgm:cxn modelId="{1C5C085B-D7D1-4AAD-ACFD-2B4F8E3DB90A}" type="presParOf" srcId="{5651BA81-119B-4461-B85C-F1EE662FA167}" destId="{0C048955-CF94-45B9-BA44-B6E70B191F6B}" srcOrd="4" destOrd="0" presId="urn:microsoft.com/office/officeart/2005/8/layout/vList2"/>
    <dgm:cxn modelId="{C68DC09C-8625-46CC-AC45-27D2E63A7EE5}" type="presParOf" srcId="{5651BA81-119B-4461-B85C-F1EE662FA167}" destId="{E7845D6A-360C-4E99-9A49-23D2EEA366C0}" srcOrd="5" destOrd="0" presId="urn:microsoft.com/office/officeart/2005/8/layout/vList2"/>
    <dgm:cxn modelId="{BEBE3AD3-ED89-4297-8282-7D99B50303FF}" type="presParOf" srcId="{5651BA81-119B-4461-B85C-F1EE662FA167}" destId="{83D17244-4661-4CD6-9389-DFFF0BA18305}" srcOrd="6" destOrd="0" presId="urn:microsoft.com/office/officeart/2005/8/layout/vList2"/>
    <dgm:cxn modelId="{DC2B66FD-1823-4FB9-B916-90FB162FCC6A}" type="presParOf" srcId="{5651BA81-119B-4461-B85C-F1EE662FA167}" destId="{A6E81E3B-A4A4-460A-895A-BAAE194FDDA2}" srcOrd="7" destOrd="0" presId="urn:microsoft.com/office/officeart/2005/8/layout/vList2"/>
    <dgm:cxn modelId="{89C542F5-31F3-49D8-8885-0F471C052297}" type="presParOf" srcId="{5651BA81-119B-4461-B85C-F1EE662FA167}" destId="{3A4B37BF-6F7B-4E95-86BA-02AF980875A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5ED710-363E-4B8B-A7C6-0933F34AAA1E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1EC5D6-4592-4D19-833F-77B6BFEA42E4}">
      <dgm:prSet phldrT="[Текст]"/>
      <dgm:spPr/>
      <dgm:t>
        <a:bodyPr/>
        <a:lstStyle/>
        <a:p>
          <a:r>
            <a:rPr lang="ru-RU" dirty="0" smtClean="0"/>
            <a:t>СЛОВЕСНЫЙ МЕТОД</a:t>
          </a:r>
          <a:endParaRPr lang="ru-RU" dirty="0"/>
        </a:p>
      </dgm:t>
    </dgm:pt>
    <dgm:pt modelId="{E5DD4674-2599-48BD-B6EB-27440B05D7CE}" type="parTrans" cxnId="{E06CF59E-67EC-406F-B5C6-2ACF1E83A8CC}">
      <dgm:prSet/>
      <dgm:spPr/>
      <dgm:t>
        <a:bodyPr/>
        <a:lstStyle/>
        <a:p>
          <a:endParaRPr lang="ru-RU"/>
        </a:p>
      </dgm:t>
    </dgm:pt>
    <dgm:pt modelId="{400022CD-A1F3-4326-9552-33AED051381D}" type="sibTrans" cxnId="{E06CF59E-67EC-406F-B5C6-2ACF1E83A8CC}">
      <dgm:prSet/>
      <dgm:spPr/>
      <dgm:t>
        <a:bodyPr/>
        <a:lstStyle/>
        <a:p>
          <a:endParaRPr lang="ru-RU"/>
        </a:p>
      </dgm:t>
    </dgm:pt>
    <dgm:pt modelId="{60B4DBA7-D047-4B77-8AE9-26E52FD4B2C3}">
      <dgm:prSet phldrT="[Текст]" custT="1"/>
      <dgm:spPr/>
      <dgm:t>
        <a:bodyPr/>
        <a:lstStyle/>
        <a:p>
          <a:pPr rtl="0"/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чтение произведений, </a:t>
          </a:r>
          <a:endParaRPr kumimoji="0" lang="ru-RU" sz="1600" b="1" i="0" u="none" strike="noStrike" cap="none" normalizeH="0" baseline="0" dirty="0">
            <a:ln/>
            <a:effectLst/>
            <a:latin typeface="Times New Roman" pitchFamily="18" charset="0"/>
            <a:ea typeface="Calibri" pitchFamily="34" charset="0"/>
            <a:cs typeface="Times New Roman" pitchFamily="18" charset="0"/>
          </a:endParaRPr>
        </a:p>
      </dgm:t>
    </dgm:pt>
    <dgm:pt modelId="{3E919970-6E49-4F35-81F5-6462A0460F96}" type="parTrans" cxnId="{BD10C295-B4F7-468D-810B-02FBA3F699B1}">
      <dgm:prSet/>
      <dgm:spPr/>
      <dgm:t>
        <a:bodyPr/>
        <a:lstStyle/>
        <a:p>
          <a:endParaRPr lang="ru-RU"/>
        </a:p>
      </dgm:t>
    </dgm:pt>
    <dgm:pt modelId="{6C4CDD6B-F8C3-46E7-96F9-69605B631437}" type="sibTrans" cxnId="{BD10C295-B4F7-468D-810B-02FBA3F699B1}">
      <dgm:prSet/>
      <dgm:spPr/>
      <dgm:t>
        <a:bodyPr/>
        <a:lstStyle/>
        <a:p>
          <a:endParaRPr lang="ru-RU"/>
        </a:p>
      </dgm:t>
    </dgm:pt>
    <dgm:pt modelId="{11854708-BAED-4B2F-9FB7-773E8AAA6B50}">
      <dgm:prSet phldrT="[Текст]"/>
      <dgm:spPr/>
      <dgm:t>
        <a:bodyPr/>
        <a:lstStyle/>
        <a:p>
          <a:r>
            <a:rPr lang="ru-RU" dirty="0" smtClean="0"/>
            <a:t>ПРАКТИЧЕСКИЙ МЕТОД</a:t>
          </a:r>
          <a:endParaRPr lang="ru-RU" dirty="0"/>
        </a:p>
      </dgm:t>
    </dgm:pt>
    <dgm:pt modelId="{5D4ADE08-85BB-4853-8941-609034555611}" type="parTrans" cxnId="{5B3DFF38-98D1-4678-A9F8-FBA5924A08B3}">
      <dgm:prSet/>
      <dgm:spPr/>
      <dgm:t>
        <a:bodyPr/>
        <a:lstStyle/>
        <a:p>
          <a:endParaRPr lang="ru-RU"/>
        </a:p>
      </dgm:t>
    </dgm:pt>
    <dgm:pt modelId="{C54DF687-D254-4283-96C2-703012960CD1}" type="sibTrans" cxnId="{5B3DFF38-98D1-4678-A9F8-FBA5924A08B3}">
      <dgm:prSet/>
      <dgm:spPr/>
      <dgm:t>
        <a:bodyPr/>
        <a:lstStyle/>
        <a:p>
          <a:endParaRPr lang="ru-RU"/>
        </a:p>
      </dgm:t>
    </dgm:pt>
    <dgm:pt modelId="{3EB2651B-1F45-4F62-8209-BBF22B481528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элементы инсценировки,</a:t>
          </a:r>
          <a:endParaRPr lang="ru-RU" sz="1600" dirty="0"/>
        </a:p>
      </dgm:t>
    </dgm:pt>
    <dgm:pt modelId="{D00EDE3C-2DD1-4919-9FF0-5730CABC6840}" type="parTrans" cxnId="{38F78B4B-EC1D-40F9-A079-2753F98BA47D}">
      <dgm:prSet/>
      <dgm:spPr/>
      <dgm:t>
        <a:bodyPr/>
        <a:lstStyle/>
        <a:p>
          <a:endParaRPr lang="ru-RU"/>
        </a:p>
      </dgm:t>
    </dgm:pt>
    <dgm:pt modelId="{008FFD6A-9C57-4DB1-B027-FAA3A0B91085}" type="sibTrans" cxnId="{38F78B4B-EC1D-40F9-A079-2753F98BA47D}">
      <dgm:prSet/>
      <dgm:spPr/>
      <dgm:t>
        <a:bodyPr/>
        <a:lstStyle/>
        <a:p>
          <a:endParaRPr lang="ru-RU"/>
        </a:p>
      </dgm:t>
    </dgm:pt>
    <dgm:pt modelId="{985E6C0F-78B1-4873-84F2-2ECA826C6C65}">
      <dgm:prSet phldrT="[Текст]"/>
      <dgm:spPr/>
      <dgm:t>
        <a:bodyPr/>
        <a:lstStyle/>
        <a:p>
          <a:r>
            <a:rPr lang="ru-RU" dirty="0" smtClean="0"/>
            <a:t>НАГЛЯДНЫЙ МЕТОД</a:t>
          </a:r>
          <a:endParaRPr lang="ru-RU" dirty="0"/>
        </a:p>
      </dgm:t>
    </dgm:pt>
    <dgm:pt modelId="{25BCE204-FAC2-4C97-9AAC-6C8753D14792}" type="parTrans" cxnId="{92EF925D-05F0-41BE-BB37-3AF2A77042F8}">
      <dgm:prSet/>
      <dgm:spPr/>
      <dgm:t>
        <a:bodyPr/>
        <a:lstStyle/>
        <a:p>
          <a:endParaRPr lang="ru-RU"/>
        </a:p>
      </dgm:t>
    </dgm:pt>
    <dgm:pt modelId="{15DD4B3D-C176-4AD7-BF98-98837B8998FB}" type="sibTrans" cxnId="{92EF925D-05F0-41BE-BB37-3AF2A77042F8}">
      <dgm:prSet/>
      <dgm:spPr/>
      <dgm:t>
        <a:bodyPr/>
        <a:lstStyle/>
        <a:p>
          <a:endParaRPr lang="ru-RU"/>
        </a:p>
      </dgm:t>
    </dgm:pt>
    <dgm:pt modelId="{ED3EBBB6-A8BE-4578-B3DC-01CAA3B78359}">
      <dgm:prSet custT="1"/>
      <dgm:spPr/>
      <dgm:t>
        <a:bodyPr/>
        <a:lstStyle/>
        <a:p>
          <a:pPr rtl="0"/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вопросы по содержанию произведений,</a:t>
          </a:r>
          <a:endParaRPr kumimoji="0" lang="ru-RU" sz="1600" b="1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1E56AB10-8E60-4BB3-BAC3-68B74740770B}" type="parTrans" cxnId="{E1F61AD1-E020-4E5F-B648-9AA282B63A04}">
      <dgm:prSet/>
      <dgm:spPr/>
      <dgm:t>
        <a:bodyPr/>
        <a:lstStyle/>
        <a:p>
          <a:endParaRPr lang="ru-RU"/>
        </a:p>
      </dgm:t>
    </dgm:pt>
    <dgm:pt modelId="{F5FDC9E6-55D4-4235-AEDE-13EBDD9E9866}" type="sibTrans" cxnId="{E1F61AD1-E020-4E5F-B648-9AA282B63A04}">
      <dgm:prSet/>
      <dgm:spPr/>
      <dgm:t>
        <a:bodyPr/>
        <a:lstStyle/>
        <a:p>
          <a:endParaRPr lang="ru-RU"/>
        </a:p>
      </dgm:t>
    </dgm:pt>
    <dgm:pt modelId="{7F2C439D-AD4C-4C5A-A2AC-F834F398F01C}">
      <dgm:prSet custT="1"/>
      <dgm:spPr/>
      <dgm:t>
        <a:bodyPr/>
        <a:lstStyle/>
        <a:p>
          <a:pPr rtl="0"/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заучивание наизусть,</a:t>
          </a:r>
          <a:endParaRPr kumimoji="0" lang="ru-RU" sz="1600" b="1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4FFFBAFF-EF32-401B-AB8E-6918449985F9}" type="parTrans" cxnId="{E39D9DEF-8809-4BD2-854B-3B4115AFF1FF}">
      <dgm:prSet/>
      <dgm:spPr/>
      <dgm:t>
        <a:bodyPr/>
        <a:lstStyle/>
        <a:p>
          <a:endParaRPr lang="ru-RU"/>
        </a:p>
      </dgm:t>
    </dgm:pt>
    <dgm:pt modelId="{EC8BC686-00E8-4310-98B0-245DDB220017}" type="sibTrans" cxnId="{E39D9DEF-8809-4BD2-854B-3B4115AFF1FF}">
      <dgm:prSet/>
      <dgm:spPr/>
      <dgm:t>
        <a:bodyPr/>
        <a:lstStyle/>
        <a:p>
          <a:endParaRPr lang="ru-RU"/>
        </a:p>
      </dgm:t>
    </dgm:pt>
    <dgm:pt modelId="{0C236D16-E963-4765-B3B4-A8EA43A95136}">
      <dgm:prSet custT="1"/>
      <dgm:spPr/>
      <dgm:t>
        <a:bodyPr/>
        <a:lstStyle/>
        <a:p>
          <a:pPr rtl="0"/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беседа по произведению,</a:t>
          </a:r>
          <a:endParaRPr kumimoji="0" lang="ru-RU" sz="1600" b="1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253EC511-9695-42C3-AC8D-697FE355A30D}" type="parTrans" cxnId="{E2B2099E-7E9A-4C58-9A4E-D95FE19BF44B}">
      <dgm:prSet/>
      <dgm:spPr/>
      <dgm:t>
        <a:bodyPr/>
        <a:lstStyle/>
        <a:p>
          <a:endParaRPr lang="ru-RU"/>
        </a:p>
      </dgm:t>
    </dgm:pt>
    <dgm:pt modelId="{16703674-CEDA-42EE-AC12-1A7532B6ECB6}" type="sibTrans" cxnId="{E2B2099E-7E9A-4C58-9A4E-D95FE19BF44B}">
      <dgm:prSet/>
      <dgm:spPr/>
      <dgm:t>
        <a:bodyPr/>
        <a:lstStyle/>
        <a:p>
          <a:endParaRPr lang="ru-RU"/>
        </a:p>
      </dgm:t>
    </dgm:pt>
    <dgm:pt modelId="{82E4D243-37C5-4853-9CC2-0E5586612975}">
      <dgm:prSet custT="1"/>
      <dgm:spPr/>
      <dgm:t>
        <a:bodyPr/>
        <a:lstStyle/>
        <a:p>
          <a:pPr rtl="0"/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прослушивание  аудиозаписей.</a:t>
          </a:r>
          <a:endParaRPr kumimoji="0" lang="ru-RU" sz="1600" b="1" i="0" u="none" strike="noStrike" cap="none" normalizeH="0" baseline="0" dirty="0" smtClean="0">
            <a:ln/>
            <a:effectLst/>
            <a:latin typeface="Arial" pitchFamily="34" charset="0"/>
          </a:endParaRPr>
        </a:p>
      </dgm:t>
    </dgm:pt>
    <dgm:pt modelId="{9112AAC5-F4F9-4EE1-8A32-AF63E05417BE}" type="parTrans" cxnId="{7271B949-84AA-42EA-BE35-879B66FC8388}">
      <dgm:prSet/>
      <dgm:spPr/>
      <dgm:t>
        <a:bodyPr/>
        <a:lstStyle/>
        <a:p>
          <a:endParaRPr lang="ru-RU"/>
        </a:p>
      </dgm:t>
    </dgm:pt>
    <dgm:pt modelId="{639077EC-ECE7-4C95-9F9A-D70574080155}" type="sibTrans" cxnId="{7271B949-84AA-42EA-BE35-879B66FC8388}">
      <dgm:prSet/>
      <dgm:spPr/>
      <dgm:t>
        <a:bodyPr/>
        <a:lstStyle/>
        <a:p>
          <a:endParaRPr lang="ru-RU"/>
        </a:p>
      </dgm:t>
    </dgm:pt>
    <dgm:pt modelId="{B279510C-5421-410F-94B5-0062466299B5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игры-драматизации,</a:t>
          </a:r>
          <a:endParaRPr lang="ru-RU" sz="1600" b="1" dirty="0">
            <a:latin typeface="Arial" pitchFamily="34" charset="0"/>
          </a:endParaRPr>
        </a:p>
      </dgm:t>
    </dgm:pt>
    <dgm:pt modelId="{2087B42D-4D3C-4ED6-BF9F-97352744E468}" type="parTrans" cxnId="{92D098B3-7033-44A9-8D39-AB5984EF0366}">
      <dgm:prSet/>
      <dgm:spPr/>
      <dgm:t>
        <a:bodyPr/>
        <a:lstStyle/>
        <a:p>
          <a:endParaRPr lang="ru-RU"/>
        </a:p>
      </dgm:t>
    </dgm:pt>
    <dgm:pt modelId="{2174F8AD-6950-4A95-AD0C-E6D780790BD8}" type="sibTrans" cxnId="{92D098B3-7033-44A9-8D39-AB5984EF0366}">
      <dgm:prSet/>
      <dgm:spPr/>
      <dgm:t>
        <a:bodyPr/>
        <a:lstStyle/>
        <a:p>
          <a:endParaRPr lang="ru-RU"/>
        </a:p>
      </dgm:t>
    </dgm:pt>
    <dgm:pt modelId="{9EA22E99-BA96-4D7B-992B-67BD74F57A5C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дидактические игры,</a:t>
          </a:r>
          <a:endParaRPr lang="ru-RU" sz="1600" b="1" dirty="0">
            <a:latin typeface="Arial" pitchFamily="34" charset="0"/>
          </a:endParaRPr>
        </a:p>
      </dgm:t>
    </dgm:pt>
    <dgm:pt modelId="{F46C71AF-2992-4A27-B472-0167B62D222E}" type="parTrans" cxnId="{E55B0FD9-5474-4197-B330-39D41C3C1000}">
      <dgm:prSet/>
      <dgm:spPr/>
      <dgm:t>
        <a:bodyPr/>
        <a:lstStyle/>
        <a:p>
          <a:endParaRPr lang="ru-RU"/>
        </a:p>
      </dgm:t>
    </dgm:pt>
    <dgm:pt modelId="{ED013492-B250-4E0C-8758-8B36CF774C60}" type="sibTrans" cxnId="{E55B0FD9-5474-4197-B330-39D41C3C1000}">
      <dgm:prSet/>
      <dgm:spPr/>
      <dgm:t>
        <a:bodyPr/>
        <a:lstStyle/>
        <a:p>
          <a:endParaRPr lang="ru-RU"/>
        </a:p>
      </dgm:t>
    </dgm:pt>
    <dgm:pt modelId="{38B17BE0-DF1D-41B9-A80E-FD363A1CFBF5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театрализованные игры,</a:t>
          </a:r>
          <a:endParaRPr lang="ru-RU" sz="1600" b="1" dirty="0">
            <a:latin typeface="Arial" pitchFamily="34" charset="0"/>
          </a:endParaRPr>
        </a:p>
      </dgm:t>
    </dgm:pt>
    <dgm:pt modelId="{AF0E732E-7EB9-44FF-A5D6-AEBEF2A13600}" type="parTrans" cxnId="{65CE4633-C3F3-4BD8-A763-B9CF10F84D69}">
      <dgm:prSet/>
      <dgm:spPr/>
      <dgm:t>
        <a:bodyPr/>
        <a:lstStyle/>
        <a:p>
          <a:endParaRPr lang="ru-RU"/>
        </a:p>
      </dgm:t>
    </dgm:pt>
    <dgm:pt modelId="{5BD9C98F-AA79-41B1-B766-4F743EC563FC}" type="sibTrans" cxnId="{65CE4633-C3F3-4BD8-A763-B9CF10F84D69}">
      <dgm:prSet/>
      <dgm:spPr/>
      <dgm:t>
        <a:bodyPr/>
        <a:lstStyle/>
        <a:p>
          <a:endParaRPr lang="ru-RU"/>
        </a:p>
      </dgm:t>
    </dgm:pt>
    <dgm:pt modelId="{035ECA80-8F03-4DEE-89B7-36729A86793C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использование разных видов театра,</a:t>
          </a:r>
          <a:endParaRPr lang="ru-RU" sz="1600" b="1" dirty="0">
            <a:latin typeface="Arial" pitchFamily="34" charset="0"/>
          </a:endParaRPr>
        </a:p>
      </dgm:t>
    </dgm:pt>
    <dgm:pt modelId="{3FCACFA2-3E98-4E83-A2B7-75B6E4A6A892}" type="parTrans" cxnId="{A8E3F011-B0B7-46B3-8E37-28785D307A79}">
      <dgm:prSet/>
      <dgm:spPr/>
      <dgm:t>
        <a:bodyPr/>
        <a:lstStyle/>
        <a:p>
          <a:endParaRPr lang="ru-RU"/>
        </a:p>
      </dgm:t>
    </dgm:pt>
    <dgm:pt modelId="{68E4A4A1-0C57-4E63-93A8-8DC975167F23}" type="sibTrans" cxnId="{A8E3F011-B0B7-46B3-8E37-28785D307A79}">
      <dgm:prSet/>
      <dgm:spPr/>
      <dgm:t>
        <a:bodyPr/>
        <a:lstStyle/>
        <a:p>
          <a:endParaRPr lang="ru-RU"/>
        </a:p>
      </dgm:t>
    </dgm:pt>
    <dgm:pt modelId="{53069E76-D2A6-432F-8210-8515244A4634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игровая деятельность</a:t>
          </a:r>
          <a:endParaRPr lang="ru-RU" sz="1600" dirty="0"/>
        </a:p>
      </dgm:t>
    </dgm:pt>
    <dgm:pt modelId="{9EB7C1B0-21EE-466F-93BC-A2E1EE13DB88}" type="parTrans" cxnId="{522D9E9E-EB32-4F00-9235-C4EBF97C1C78}">
      <dgm:prSet/>
      <dgm:spPr/>
      <dgm:t>
        <a:bodyPr/>
        <a:lstStyle/>
        <a:p>
          <a:endParaRPr lang="ru-RU"/>
        </a:p>
      </dgm:t>
    </dgm:pt>
    <dgm:pt modelId="{FF98B757-F550-4F7E-AA34-BFCDFA2A546C}" type="sibTrans" cxnId="{522D9E9E-EB32-4F00-9235-C4EBF97C1C78}">
      <dgm:prSet/>
      <dgm:spPr/>
      <dgm:t>
        <a:bodyPr/>
        <a:lstStyle/>
        <a:p>
          <a:endParaRPr lang="ru-RU"/>
        </a:p>
      </dgm:t>
    </dgm:pt>
    <dgm:pt modelId="{4278216E-21A4-486D-9139-7584D9798A6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ea typeface="Calibri" pitchFamily="34" charset="0"/>
              <a:cs typeface="Times New Roman" pitchFamily="18" charset="0"/>
            </a:rPr>
            <a:t>показ иллюстраций, картин, игрушек,</a:t>
          </a:r>
          <a:endParaRPr lang="ru-RU" sz="1600" dirty="0"/>
        </a:p>
      </dgm:t>
    </dgm:pt>
    <dgm:pt modelId="{B25BE104-7FEF-4018-825A-BA5F9E63A1AA}" type="parTrans" cxnId="{F504022A-570B-4453-A65A-47020A7ED9A0}">
      <dgm:prSet/>
      <dgm:spPr/>
      <dgm:t>
        <a:bodyPr/>
        <a:lstStyle/>
        <a:p>
          <a:endParaRPr lang="ru-RU"/>
        </a:p>
      </dgm:t>
    </dgm:pt>
    <dgm:pt modelId="{7CF95BC8-D7DD-45BB-9B00-CA7F3C070220}" type="sibTrans" cxnId="{F504022A-570B-4453-A65A-47020A7ED9A0}">
      <dgm:prSet/>
      <dgm:spPr/>
      <dgm:t>
        <a:bodyPr/>
        <a:lstStyle/>
        <a:p>
          <a:endParaRPr lang="ru-RU"/>
        </a:p>
      </dgm:t>
    </dgm:pt>
    <dgm:pt modelId="{E8582454-EFC2-4BE9-A65A-9415DED0AE77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элементы инсценировки;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FCEA0A39-C0FE-44F8-9956-7906277E0EEA}" type="parTrans" cxnId="{6770F912-ABA5-414F-BFAE-A471A8044AC9}">
      <dgm:prSet/>
      <dgm:spPr/>
      <dgm:t>
        <a:bodyPr/>
        <a:lstStyle/>
        <a:p>
          <a:endParaRPr lang="ru-RU"/>
        </a:p>
      </dgm:t>
    </dgm:pt>
    <dgm:pt modelId="{00C874D0-736D-40AA-8C7F-760203D09A80}" type="sibTrans" cxnId="{6770F912-ABA5-414F-BFAE-A471A8044AC9}">
      <dgm:prSet/>
      <dgm:spPr/>
      <dgm:t>
        <a:bodyPr/>
        <a:lstStyle/>
        <a:p>
          <a:endParaRPr lang="ru-RU"/>
        </a:p>
      </dgm:t>
    </dgm:pt>
    <dgm:pt modelId="{FFDFAC1C-1934-49A6-9274-0AC221B06777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схемы;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B4D77E-5DFA-4FA1-9610-2092F5B72BC9}" type="parTrans" cxnId="{FCC41E00-06A7-4938-98B9-2746916F015A}">
      <dgm:prSet/>
      <dgm:spPr/>
      <dgm:t>
        <a:bodyPr/>
        <a:lstStyle/>
        <a:p>
          <a:endParaRPr lang="ru-RU"/>
        </a:p>
      </dgm:t>
    </dgm:pt>
    <dgm:pt modelId="{3A11EB79-D5F1-4F23-9966-2E554E484053}" type="sibTrans" cxnId="{FCC41E00-06A7-4938-98B9-2746916F015A}">
      <dgm:prSet/>
      <dgm:spPr/>
      <dgm:t>
        <a:bodyPr/>
        <a:lstStyle/>
        <a:p>
          <a:endParaRPr lang="ru-RU"/>
        </a:p>
      </dgm:t>
    </dgm:pt>
    <dgm:pt modelId="{0DE284E2-3407-4C8C-83B2-75D6FB91AB02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просмотр видеофильмов;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10E1D-6290-47E3-80BE-F8FD109DAA0A}" type="parTrans" cxnId="{0C28B3CE-51C6-49DC-827E-790935D6AA14}">
      <dgm:prSet/>
      <dgm:spPr/>
      <dgm:t>
        <a:bodyPr/>
        <a:lstStyle/>
        <a:p>
          <a:endParaRPr lang="ru-RU"/>
        </a:p>
      </dgm:t>
    </dgm:pt>
    <dgm:pt modelId="{5F33C05A-F33D-40CF-A4A4-D63585418620}" type="sibTrans" cxnId="{0C28B3CE-51C6-49DC-827E-790935D6AA14}">
      <dgm:prSet/>
      <dgm:spPr/>
      <dgm:t>
        <a:bodyPr/>
        <a:lstStyle/>
        <a:p>
          <a:endParaRPr lang="ru-RU"/>
        </a:p>
      </dgm:t>
    </dgm:pt>
    <dgm:pt modelId="{CED9E753-D654-49BC-A56A-6460E22D2456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оформление выставок.</a:t>
          </a:r>
          <a:endParaRPr lang="ru-RU" sz="1600" dirty="0"/>
        </a:p>
      </dgm:t>
    </dgm:pt>
    <dgm:pt modelId="{99D6DB18-DA34-453C-A3B3-16FD50B3C667}" type="parTrans" cxnId="{021296EB-8DE4-405B-BA7A-201035B6A707}">
      <dgm:prSet/>
      <dgm:spPr/>
      <dgm:t>
        <a:bodyPr/>
        <a:lstStyle/>
        <a:p>
          <a:endParaRPr lang="ru-RU"/>
        </a:p>
      </dgm:t>
    </dgm:pt>
    <dgm:pt modelId="{7E88EC27-7235-4CCB-A855-958601FF5AFB}" type="sibTrans" cxnId="{021296EB-8DE4-405B-BA7A-201035B6A707}">
      <dgm:prSet/>
      <dgm:spPr/>
      <dgm:t>
        <a:bodyPr/>
        <a:lstStyle/>
        <a:p>
          <a:endParaRPr lang="ru-RU"/>
        </a:p>
      </dgm:t>
    </dgm:pt>
    <dgm:pt modelId="{5BC4EE4F-B81B-4092-84A7-401B6D040AF9}">
      <dgm:prSet phldrT="[Текст]" custT="1"/>
      <dgm:spPr/>
      <dgm:t>
        <a:bodyPr/>
        <a:lstStyle/>
        <a:p>
          <a:pPr rtl="0"/>
          <a:r>
            <a:rPr kumimoji="0" lang="ru-RU" sz="1600" b="1" i="0" u="none" strike="noStrike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рассказывание произведений,</a:t>
          </a:r>
          <a:endParaRPr kumimoji="0" lang="ru-RU" sz="1600" b="1" i="0" u="none" strike="noStrike" cap="none" normalizeH="0" baseline="0" dirty="0">
            <a:ln/>
            <a:effectLst/>
            <a:latin typeface="Times New Roman" pitchFamily="18" charset="0"/>
            <a:ea typeface="Calibri" pitchFamily="34" charset="0"/>
            <a:cs typeface="Times New Roman" pitchFamily="18" charset="0"/>
          </a:endParaRPr>
        </a:p>
      </dgm:t>
    </dgm:pt>
    <dgm:pt modelId="{8D36319B-9EA5-4C28-8C15-AD384E4346CC}" type="parTrans" cxnId="{C2B86C1C-992C-4AA2-9CAD-1FD2D328EFA9}">
      <dgm:prSet/>
      <dgm:spPr/>
      <dgm:t>
        <a:bodyPr/>
        <a:lstStyle/>
        <a:p>
          <a:endParaRPr lang="ru-RU"/>
        </a:p>
      </dgm:t>
    </dgm:pt>
    <dgm:pt modelId="{72F14206-8C1F-4107-AC25-BF7753B5A137}" type="sibTrans" cxnId="{C2B86C1C-992C-4AA2-9CAD-1FD2D328EFA9}">
      <dgm:prSet/>
      <dgm:spPr/>
      <dgm:t>
        <a:bodyPr/>
        <a:lstStyle/>
        <a:p>
          <a:endParaRPr lang="ru-RU"/>
        </a:p>
      </dgm:t>
    </dgm:pt>
    <dgm:pt modelId="{EFEB9641-61A3-47F1-A721-41E67E9F611A}" type="pres">
      <dgm:prSet presAssocID="{A35ED710-363E-4B8B-A7C6-0933F34AAA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3E3921-5D54-4063-95AA-E9D05FDA20CC}" type="pres">
      <dgm:prSet presAssocID="{561EC5D6-4592-4D19-833F-77B6BFEA42E4}" presName="linNode" presStyleCnt="0"/>
      <dgm:spPr/>
    </dgm:pt>
    <dgm:pt modelId="{B5980ECB-3D87-49C2-A931-FF16DE933C40}" type="pres">
      <dgm:prSet presAssocID="{561EC5D6-4592-4D19-833F-77B6BFEA42E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E0EDF-35EA-4E0A-B700-3713D6F13FA2}" type="pres">
      <dgm:prSet presAssocID="{561EC5D6-4592-4D19-833F-77B6BFEA42E4}" presName="descendantText" presStyleLbl="alignAccFollowNode1" presStyleIdx="0" presStyleCnt="3" custScaleY="159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A6665-1DFA-4531-87B9-79A165F015C2}" type="pres">
      <dgm:prSet presAssocID="{400022CD-A1F3-4326-9552-33AED051381D}" presName="sp" presStyleCnt="0"/>
      <dgm:spPr/>
    </dgm:pt>
    <dgm:pt modelId="{05062B69-75A9-47E8-9F34-3509A9E69B89}" type="pres">
      <dgm:prSet presAssocID="{11854708-BAED-4B2F-9FB7-773E8AAA6B50}" presName="linNode" presStyleCnt="0"/>
      <dgm:spPr/>
    </dgm:pt>
    <dgm:pt modelId="{532F32B1-BF9F-4907-967D-9A516A7AD1BA}" type="pres">
      <dgm:prSet presAssocID="{11854708-BAED-4B2F-9FB7-773E8AAA6B50}" presName="parentText" presStyleLbl="node1" presStyleIdx="1" presStyleCnt="3" custLinFactNeighborY="-39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17D8B-94A8-413F-91E9-AF60EB3D84EF}" type="pres">
      <dgm:prSet presAssocID="{11854708-BAED-4B2F-9FB7-773E8AAA6B50}" presName="descendantText" presStyleLbl="alignAccFollowNode1" presStyleIdx="1" presStyleCnt="3" custScaleY="127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1DCB9-7DC6-4956-B785-BC45CC3A847C}" type="pres">
      <dgm:prSet presAssocID="{C54DF687-D254-4283-96C2-703012960CD1}" presName="sp" presStyleCnt="0"/>
      <dgm:spPr/>
    </dgm:pt>
    <dgm:pt modelId="{2A261CC6-80D7-44D9-AE65-1F333B597B28}" type="pres">
      <dgm:prSet presAssocID="{985E6C0F-78B1-4873-84F2-2ECA826C6C65}" presName="linNode" presStyleCnt="0"/>
      <dgm:spPr/>
    </dgm:pt>
    <dgm:pt modelId="{81834881-9409-4AB8-B117-47A8F53C9E3D}" type="pres">
      <dgm:prSet presAssocID="{985E6C0F-78B1-4873-84F2-2ECA826C6C6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AFDC1-274B-48E1-9D98-4041ECC1FF66}" type="pres">
      <dgm:prSet presAssocID="{985E6C0F-78B1-4873-84F2-2ECA826C6C65}" presName="descendantText" presStyleLbl="alignAccFollowNode1" presStyleIdx="2" presStyleCnt="3" custScaleY="123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EF925D-05F0-41BE-BB37-3AF2A77042F8}" srcId="{A35ED710-363E-4B8B-A7C6-0933F34AAA1E}" destId="{985E6C0F-78B1-4873-84F2-2ECA826C6C65}" srcOrd="2" destOrd="0" parTransId="{25BCE204-FAC2-4C97-9AAC-6C8753D14792}" sibTransId="{15DD4B3D-C176-4AD7-BF98-98837B8998FB}"/>
    <dgm:cxn modelId="{7959A3D5-070F-4E1C-B930-04BF19E05161}" type="presOf" srcId="{11854708-BAED-4B2F-9FB7-773E8AAA6B50}" destId="{532F32B1-BF9F-4907-967D-9A516A7AD1BA}" srcOrd="0" destOrd="0" presId="urn:microsoft.com/office/officeart/2005/8/layout/vList5"/>
    <dgm:cxn modelId="{021296EB-8DE4-405B-BA7A-201035B6A707}" srcId="{985E6C0F-78B1-4873-84F2-2ECA826C6C65}" destId="{CED9E753-D654-49BC-A56A-6460E22D2456}" srcOrd="4" destOrd="0" parTransId="{99D6DB18-DA34-453C-A3B3-16FD50B3C667}" sibTransId="{7E88EC27-7235-4CCB-A855-958601FF5AFB}"/>
    <dgm:cxn modelId="{85B335D6-AE15-420B-AC9A-D22E4D28783E}" type="presOf" srcId="{035ECA80-8F03-4DEE-89B7-36729A86793C}" destId="{CF117D8B-94A8-413F-91E9-AF60EB3D84EF}" srcOrd="0" destOrd="4" presId="urn:microsoft.com/office/officeart/2005/8/layout/vList5"/>
    <dgm:cxn modelId="{92C86B84-EB67-4181-9FF2-87DAC7368F4A}" type="presOf" srcId="{82E4D243-37C5-4853-9CC2-0E5586612975}" destId="{4CAE0EDF-35EA-4E0A-B700-3713D6F13FA2}" srcOrd="0" destOrd="5" presId="urn:microsoft.com/office/officeart/2005/8/layout/vList5"/>
    <dgm:cxn modelId="{0CB5EBBD-0964-4FDC-807C-39624263D5AC}" type="presOf" srcId="{60B4DBA7-D047-4B77-8AE9-26E52FD4B2C3}" destId="{4CAE0EDF-35EA-4E0A-B700-3713D6F13FA2}" srcOrd="0" destOrd="0" presId="urn:microsoft.com/office/officeart/2005/8/layout/vList5"/>
    <dgm:cxn modelId="{65CE4633-C3F3-4BD8-A763-B9CF10F84D69}" srcId="{11854708-BAED-4B2F-9FB7-773E8AAA6B50}" destId="{38B17BE0-DF1D-41B9-A80E-FD363A1CFBF5}" srcOrd="3" destOrd="0" parTransId="{AF0E732E-7EB9-44FF-A5D6-AEBEF2A13600}" sibTransId="{5BD9C98F-AA79-41B1-B766-4F743EC563FC}"/>
    <dgm:cxn modelId="{6770F912-ABA5-414F-BFAE-A471A8044AC9}" srcId="{985E6C0F-78B1-4873-84F2-2ECA826C6C65}" destId="{E8582454-EFC2-4BE9-A65A-9415DED0AE77}" srcOrd="1" destOrd="0" parTransId="{FCEA0A39-C0FE-44F8-9956-7906277E0EEA}" sibTransId="{00C874D0-736D-40AA-8C7F-760203D09A80}"/>
    <dgm:cxn modelId="{2950B2B8-25A0-44FE-A642-8EFDAD6EFE00}" type="presOf" srcId="{ED3EBBB6-A8BE-4578-B3DC-01CAA3B78359}" destId="{4CAE0EDF-35EA-4E0A-B700-3713D6F13FA2}" srcOrd="0" destOrd="2" presId="urn:microsoft.com/office/officeart/2005/8/layout/vList5"/>
    <dgm:cxn modelId="{38F78B4B-EC1D-40F9-A079-2753F98BA47D}" srcId="{11854708-BAED-4B2F-9FB7-773E8AAA6B50}" destId="{3EB2651B-1F45-4F62-8209-BBF22B481528}" srcOrd="0" destOrd="0" parTransId="{D00EDE3C-2DD1-4919-9FF0-5730CABC6840}" sibTransId="{008FFD6A-9C57-4DB1-B027-FAA3A0B91085}"/>
    <dgm:cxn modelId="{BB73415F-571A-4A37-89B0-3296283A3E00}" type="presOf" srcId="{FFDFAC1C-1934-49A6-9274-0AC221B06777}" destId="{D18AFDC1-274B-48E1-9D98-4041ECC1FF66}" srcOrd="0" destOrd="2" presId="urn:microsoft.com/office/officeart/2005/8/layout/vList5"/>
    <dgm:cxn modelId="{A8E3F011-B0B7-46B3-8E37-28785D307A79}" srcId="{11854708-BAED-4B2F-9FB7-773E8AAA6B50}" destId="{035ECA80-8F03-4DEE-89B7-36729A86793C}" srcOrd="4" destOrd="0" parTransId="{3FCACFA2-3E98-4E83-A2B7-75B6E4A6A892}" sibTransId="{68E4A4A1-0C57-4E63-93A8-8DC975167F23}"/>
    <dgm:cxn modelId="{E39D9DEF-8809-4BD2-854B-3B4115AFF1FF}" srcId="{561EC5D6-4592-4D19-833F-77B6BFEA42E4}" destId="{7F2C439D-AD4C-4C5A-A2AC-F834F398F01C}" srcOrd="3" destOrd="0" parTransId="{4FFFBAFF-EF32-401B-AB8E-6918449985F9}" sibTransId="{EC8BC686-00E8-4310-98B0-245DDB220017}"/>
    <dgm:cxn modelId="{92D098B3-7033-44A9-8D39-AB5984EF0366}" srcId="{11854708-BAED-4B2F-9FB7-773E8AAA6B50}" destId="{B279510C-5421-410F-94B5-0062466299B5}" srcOrd="1" destOrd="0" parTransId="{2087B42D-4D3C-4ED6-BF9F-97352744E468}" sibTransId="{2174F8AD-6950-4A95-AD0C-E6D780790BD8}"/>
    <dgm:cxn modelId="{2F8DA316-E956-4CDA-B8E9-A9757C23DE9E}" type="presOf" srcId="{A35ED710-363E-4B8B-A7C6-0933F34AAA1E}" destId="{EFEB9641-61A3-47F1-A721-41E67E9F611A}" srcOrd="0" destOrd="0" presId="urn:microsoft.com/office/officeart/2005/8/layout/vList5"/>
    <dgm:cxn modelId="{FCC41E00-06A7-4938-98B9-2746916F015A}" srcId="{985E6C0F-78B1-4873-84F2-2ECA826C6C65}" destId="{FFDFAC1C-1934-49A6-9274-0AC221B06777}" srcOrd="2" destOrd="0" parTransId="{08B4D77E-5DFA-4FA1-9610-2092F5B72BC9}" sibTransId="{3A11EB79-D5F1-4F23-9966-2E554E484053}"/>
    <dgm:cxn modelId="{0C28B3CE-51C6-49DC-827E-790935D6AA14}" srcId="{985E6C0F-78B1-4873-84F2-2ECA826C6C65}" destId="{0DE284E2-3407-4C8C-83B2-75D6FB91AB02}" srcOrd="3" destOrd="0" parTransId="{D3D10E1D-6290-47E3-80BE-F8FD109DAA0A}" sibTransId="{5F33C05A-F33D-40CF-A4A4-D63585418620}"/>
    <dgm:cxn modelId="{B51D8E8D-AECE-4B78-9B70-68200052F1D3}" type="presOf" srcId="{7F2C439D-AD4C-4C5A-A2AC-F834F398F01C}" destId="{4CAE0EDF-35EA-4E0A-B700-3713D6F13FA2}" srcOrd="0" destOrd="3" presId="urn:microsoft.com/office/officeart/2005/8/layout/vList5"/>
    <dgm:cxn modelId="{057D68E3-9F2E-4746-A03B-7FB7B5B8F11A}" type="presOf" srcId="{4278216E-21A4-486D-9139-7584D9798A67}" destId="{D18AFDC1-274B-48E1-9D98-4041ECC1FF66}" srcOrd="0" destOrd="0" presId="urn:microsoft.com/office/officeart/2005/8/layout/vList5"/>
    <dgm:cxn modelId="{914C2865-0F55-49EB-8135-E949EF5B3B37}" type="presOf" srcId="{3EB2651B-1F45-4F62-8209-BBF22B481528}" destId="{CF117D8B-94A8-413F-91E9-AF60EB3D84EF}" srcOrd="0" destOrd="0" presId="urn:microsoft.com/office/officeart/2005/8/layout/vList5"/>
    <dgm:cxn modelId="{E55B0FD9-5474-4197-B330-39D41C3C1000}" srcId="{11854708-BAED-4B2F-9FB7-773E8AAA6B50}" destId="{9EA22E99-BA96-4D7B-992B-67BD74F57A5C}" srcOrd="2" destOrd="0" parTransId="{F46C71AF-2992-4A27-B472-0167B62D222E}" sibTransId="{ED013492-B250-4E0C-8758-8B36CF774C60}"/>
    <dgm:cxn modelId="{BA925223-FF35-48DE-8C7F-FFA2C567792D}" type="presOf" srcId="{CED9E753-D654-49BC-A56A-6460E22D2456}" destId="{D18AFDC1-274B-48E1-9D98-4041ECC1FF66}" srcOrd="0" destOrd="4" presId="urn:microsoft.com/office/officeart/2005/8/layout/vList5"/>
    <dgm:cxn modelId="{E2B2099E-7E9A-4C58-9A4E-D95FE19BF44B}" srcId="{561EC5D6-4592-4D19-833F-77B6BFEA42E4}" destId="{0C236D16-E963-4765-B3B4-A8EA43A95136}" srcOrd="4" destOrd="0" parTransId="{253EC511-9695-42C3-AC8D-697FE355A30D}" sibTransId="{16703674-CEDA-42EE-AC12-1A7532B6ECB6}"/>
    <dgm:cxn modelId="{E1F61AD1-E020-4E5F-B648-9AA282B63A04}" srcId="{561EC5D6-4592-4D19-833F-77B6BFEA42E4}" destId="{ED3EBBB6-A8BE-4578-B3DC-01CAA3B78359}" srcOrd="2" destOrd="0" parTransId="{1E56AB10-8E60-4BB3-BAC3-68B74740770B}" sibTransId="{F5FDC9E6-55D4-4235-AEDE-13EBDD9E9866}"/>
    <dgm:cxn modelId="{C2B86C1C-992C-4AA2-9CAD-1FD2D328EFA9}" srcId="{561EC5D6-4592-4D19-833F-77B6BFEA42E4}" destId="{5BC4EE4F-B81B-4092-84A7-401B6D040AF9}" srcOrd="1" destOrd="0" parTransId="{8D36319B-9EA5-4C28-8C15-AD384E4346CC}" sibTransId="{72F14206-8C1F-4107-AC25-BF7753B5A137}"/>
    <dgm:cxn modelId="{7AEB81C5-1B72-45CA-B943-B0D02A19973B}" type="presOf" srcId="{985E6C0F-78B1-4873-84F2-2ECA826C6C65}" destId="{81834881-9409-4AB8-B117-47A8F53C9E3D}" srcOrd="0" destOrd="0" presId="urn:microsoft.com/office/officeart/2005/8/layout/vList5"/>
    <dgm:cxn modelId="{AB616EC3-76E1-4EB7-921B-26F91FEE96D7}" type="presOf" srcId="{0DE284E2-3407-4C8C-83B2-75D6FB91AB02}" destId="{D18AFDC1-274B-48E1-9D98-4041ECC1FF66}" srcOrd="0" destOrd="3" presId="urn:microsoft.com/office/officeart/2005/8/layout/vList5"/>
    <dgm:cxn modelId="{7271B949-84AA-42EA-BE35-879B66FC8388}" srcId="{561EC5D6-4592-4D19-833F-77B6BFEA42E4}" destId="{82E4D243-37C5-4853-9CC2-0E5586612975}" srcOrd="5" destOrd="0" parTransId="{9112AAC5-F4F9-4EE1-8A32-AF63E05417BE}" sibTransId="{639077EC-ECE7-4C95-9F9A-D70574080155}"/>
    <dgm:cxn modelId="{30D43BAC-6F43-4CD7-A248-B6D3F8016758}" type="presOf" srcId="{B279510C-5421-410F-94B5-0062466299B5}" destId="{CF117D8B-94A8-413F-91E9-AF60EB3D84EF}" srcOrd="0" destOrd="1" presId="urn:microsoft.com/office/officeart/2005/8/layout/vList5"/>
    <dgm:cxn modelId="{D45E2B41-B205-42BA-A8AD-752B4B67168C}" type="presOf" srcId="{53069E76-D2A6-432F-8210-8515244A4634}" destId="{CF117D8B-94A8-413F-91E9-AF60EB3D84EF}" srcOrd="0" destOrd="5" presId="urn:microsoft.com/office/officeart/2005/8/layout/vList5"/>
    <dgm:cxn modelId="{E06CF59E-67EC-406F-B5C6-2ACF1E83A8CC}" srcId="{A35ED710-363E-4B8B-A7C6-0933F34AAA1E}" destId="{561EC5D6-4592-4D19-833F-77B6BFEA42E4}" srcOrd="0" destOrd="0" parTransId="{E5DD4674-2599-48BD-B6EB-27440B05D7CE}" sibTransId="{400022CD-A1F3-4326-9552-33AED051381D}"/>
    <dgm:cxn modelId="{474A0812-0ACB-48D8-86E4-6D886F6CB21A}" type="presOf" srcId="{561EC5D6-4592-4D19-833F-77B6BFEA42E4}" destId="{B5980ECB-3D87-49C2-A931-FF16DE933C40}" srcOrd="0" destOrd="0" presId="urn:microsoft.com/office/officeart/2005/8/layout/vList5"/>
    <dgm:cxn modelId="{F504022A-570B-4453-A65A-47020A7ED9A0}" srcId="{985E6C0F-78B1-4873-84F2-2ECA826C6C65}" destId="{4278216E-21A4-486D-9139-7584D9798A67}" srcOrd="0" destOrd="0" parTransId="{B25BE104-7FEF-4018-825A-BA5F9E63A1AA}" sibTransId="{7CF95BC8-D7DD-45BB-9B00-CA7F3C070220}"/>
    <dgm:cxn modelId="{56B71B02-A4D0-43DE-812D-BFB2ED5FA78D}" type="presOf" srcId="{9EA22E99-BA96-4D7B-992B-67BD74F57A5C}" destId="{CF117D8B-94A8-413F-91E9-AF60EB3D84EF}" srcOrd="0" destOrd="2" presId="urn:microsoft.com/office/officeart/2005/8/layout/vList5"/>
    <dgm:cxn modelId="{BD10C295-B4F7-468D-810B-02FBA3F699B1}" srcId="{561EC5D6-4592-4D19-833F-77B6BFEA42E4}" destId="{60B4DBA7-D047-4B77-8AE9-26E52FD4B2C3}" srcOrd="0" destOrd="0" parTransId="{3E919970-6E49-4F35-81F5-6462A0460F96}" sibTransId="{6C4CDD6B-F8C3-46E7-96F9-69605B631437}"/>
    <dgm:cxn modelId="{8B9428CE-DBAD-4F9B-B54B-0FAF81C66E09}" type="presOf" srcId="{38B17BE0-DF1D-41B9-A80E-FD363A1CFBF5}" destId="{CF117D8B-94A8-413F-91E9-AF60EB3D84EF}" srcOrd="0" destOrd="3" presId="urn:microsoft.com/office/officeart/2005/8/layout/vList5"/>
    <dgm:cxn modelId="{DC95ABFB-A582-44A6-8198-E3BA58F02C2E}" type="presOf" srcId="{E8582454-EFC2-4BE9-A65A-9415DED0AE77}" destId="{D18AFDC1-274B-48E1-9D98-4041ECC1FF66}" srcOrd="0" destOrd="1" presId="urn:microsoft.com/office/officeart/2005/8/layout/vList5"/>
    <dgm:cxn modelId="{35952C8C-B52A-4311-BE83-316F6DF54431}" type="presOf" srcId="{0C236D16-E963-4765-B3B4-A8EA43A95136}" destId="{4CAE0EDF-35EA-4E0A-B700-3713D6F13FA2}" srcOrd="0" destOrd="4" presId="urn:microsoft.com/office/officeart/2005/8/layout/vList5"/>
    <dgm:cxn modelId="{5B3DFF38-98D1-4678-A9F8-FBA5924A08B3}" srcId="{A35ED710-363E-4B8B-A7C6-0933F34AAA1E}" destId="{11854708-BAED-4B2F-9FB7-773E8AAA6B50}" srcOrd="1" destOrd="0" parTransId="{5D4ADE08-85BB-4853-8941-609034555611}" sibTransId="{C54DF687-D254-4283-96C2-703012960CD1}"/>
    <dgm:cxn modelId="{522D9E9E-EB32-4F00-9235-C4EBF97C1C78}" srcId="{11854708-BAED-4B2F-9FB7-773E8AAA6B50}" destId="{53069E76-D2A6-432F-8210-8515244A4634}" srcOrd="5" destOrd="0" parTransId="{9EB7C1B0-21EE-466F-93BC-A2E1EE13DB88}" sibTransId="{FF98B757-F550-4F7E-AA34-BFCDFA2A546C}"/>
    <dgm:cxn modelId="{B4519297-61A9-4284-A9C1-01B4C551E29E}" type="presOf" srcId="{5BC4EE4F-B81B-4092-84A7-401B6D040AF9}" destId="{4CAE0EDF-35EA-4E0A-B700-3713D6F13FA2}" srcOrd="0" destOrd="1" presId="urn:microsoft.com/office/officeart/2005/8/layout/vList5"/>
    <dgm:cxn modelId="{D9F22B7D-C815-41EB-AB29-8DCC882682F9}" type="presParOf" srcId="{EFEB9641-61A3-47F1-A721-41E67E9F611A}" destId="{ED3E3921-5D54-4063-95AA-E9D05FDA20CC}" srcOrd="0" destOrd="0" presId="urn:microsoft.com/office/officeart/2005/8/layout/vList5"/>
    <dgm:cxn modelId="{98C9FA9C-84A0-4551-A96B-25F164709A46}" type="presParOf" srcId="{ED3E3921-5D54-4063-95AA-E9D05FDA20CC}" destId="{B5980ECB-3D87-49C2-A931-FF16DE933C40}" srcOrd="0" destOrd="0" presId="urn:microsoft.com/office/officeart/2005/8/layout/vList5"/>
    <dgm:cxn modelId="{2000327C-9588-489C-893F-594845B2F67A}" type="presParOf" srcId="{ED3E3921-5D54-4063-95AA-E9D05FDA20CC}" destId="{4CAE0EDF-35EA-4E0A-B700-3713D6F13FA2}" srcOrd="1" destOrd="0" presId="urn:microsoft.com/office/officeart/2005/8/layout/vList5"/>
    <dgm:cxn modelId="{F93F8124-1163-4952-9650-69CEEB029D87}" type="presParOf" srcId="{EFEB9641-61A3-47F1-A721-41E67E9F611A}" destId="{719A6665-1DFA-4531-87B9-79A165F015C2}" srcOrd="1" destOrd="0" presId="urn:microsoft.com/office/officeart/2005/8/layout/vList5"/>
    <dgm:cxn modelId="{17C5EBA8-D079-4B7F-AEC5-04718ED68945}" type="presParOf" srcId="{EFEB9641-61A3-47F1-A721-41E67E9F611A}" destId="{05062B69-75A9-47E8-9F34-3509A9E69B89}" srcOrd="2" destOrd="0" presId="urn:microsoft.com/office/officeart/2005/8/layout/vList5"/>
    <dgm:cxn modelId="{29093B16-B42C-46DD-9163-7D38EF90CA2A}" type="presParOf" srcId="{05062B69-75A9-47E8-9F34-3509A9E69B89}" destId="{532F32B1-BF9F-4907-967D-9A516A7AD1BA}" srcOrd="0" destOrd="0" presId="urn:microsoft.com/office/officeart/2005/8/layout/vList5"/>
    <dgm:cxn modelId="{8CA155D7-58F1-44FE-8A50-FE3FE619F215}" type="presParOf" srcId="{05062B69-75A9-47E8-9F34-3509A9E69B89}" destId="{CF117D8B-94A8-413F-91E9-AF60EB3D84EF}" srcOrd="1" destOrd="0" presId="urn:microsoft.com/office/officeart/2005/8/layout/vList5"/>
    <dgm:cxn modelId="{6E566884-7CB8-4DF0-9C86-258D3DBBA8CB}" type="presParOf" srcId="{EFEB9641-61A3-47F1-A721-41E67E9F611A}" destId="{AFA1DCB9-7DC6-4956-B785-BC45CC3A847C}" srcOrd="3" destOrd="0" presId="urn:microsoft.com/office/officeart/2005/8/layout/vList5"/>
    <dgm:cxn modelId="{196D2874-122C-422C-8A32-76C4470AD74B}" type="presParOf" srcId="{EFEB9641-61A3-47F1-A721-41E67E9F611A}" destId="{2A261CC6-80D7-44D9-AE65-1F333B597B28}" srcOrd="4" destOrd="0" presId="urn:microsoft.com/office/officeart/2005/8/layout/vList5"/>
    <dgm:cxn modelId="{F12F5D18-2308-4CA2-A5AA-CFEDC31938DC}" type="presParOf" srcId="{2A261CC6-80D7-44D9-AE65-1F333B597B28}" destId="{81834881-9409-4AB8-B117-47A8F53C9E3D}" srcOrd="0" destOrd="0" presId="urn:microsoft.com/office/officeart/2005/8/layout/vList5"/>
    <dgm:cxn modelId="{744FDA25-219F-40C7-808B-9A7E4BEDD2FD}" type="presParOf" srcId="{2A261CC6-80D7-44D9-AE65-1F333B597B28}" destId="{D18AFDC1-274B-48E1-9D98-4041ECC1FF6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9C9DCF-479E-4A7C-AFF0-9E1B01E332F5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E869F47-52C7-46CC-9C76-A06A2392AF24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ЧТЕНИЕ, РАССКАЗЫВАНИЕ, ЗАУЧИВАНИЕ НА ЗАНЯТИЯХ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3865AB76-78CD-42EB-A538-BB914167D35D}" type="parTrans" cxnId="{C7777CC5-DB6A-40FE-9E0C-5F5A59CA8132}">
      <dgm:prSet/>
      <dgm:spPr/>
      <dgm:t>
        <a:bodyPr/>
        <a:lstStyle/>
        <a:p>
          <a:endParaRPr lang="ru-RU"/>
        </a:p>
      </dgm:t>
    </dgm:pt>
    <dgm:pt modelId="{91E9865C-97A9-467F-A907-3B6DA3A60F47}" type="sibTrans" cxnId="{C7777CC5-DB6A-40FE-9E0C-5F5A59CA8132}">
      <dgm:prSet/>
      <dgm:spPr/>
      <dgm:t>
        <a:bodyPr/>
        <a:lstStyle/>
        <a:p>
          <a:endParaRPr lang="ru-RU"/>
        </a:p>
      </dgm:t>
    </dgm:pt>
    <dgm:pt modelId="{29FF4356-752E-4A78-BE30-F4A8F79FB06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ИСПОЛЬЗОВАНИЕ ЛИТЕРАТУРНЫХ ПРОИЗВЕДЕНИЙ И ПРОИЗВЕДЕНИЙ УСТНОГО НАРОДНОГО ТВОРЧЕСТВА 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В РАЗНЫХ ВИДАХ ДЕЯТЕЛЬНОСТИ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8E71B75F-B0F7-4733-8204-B8F11B797F49}" type="parTrans" cxnId="{7BF98775-1E57-4077-A75F-397D5AF079CB}">
      <dgm:prSet/>
      <dgm:spPr/>
      <dgm:t>
        <a:bodyPr/>
        <a:lstStyle/>
        <a:p>
          <a:endParaRPr lang="ru-RU"/>
        </a:p>
      </dgm:t>
    </dgm:pt>
    <dgm:pt modelId="{A6590903-4A56-4E86-99C2-190911636AC3}" type="sibTrans" cxnId="{7BF98775-1E57-4077-A75F-397D5AF079CB}">
      <dgm:prSet/>
      <dgm:spPr/>
      <dgm:t>
        <a:bodyPr/>
        <a:lstStyle/>
        <a:p>
          <a:endParaRPr lang="ru-RU"/>
        </a:p>
      </dgm:t>
    </dgm:pt>
    <dgm:pt modelId="{674086A0-22CC-4952-8998-7D0E10C3598B}" type="pres">
      <dgm:prSet presAssocID="{4D9C9DCF-479E-4A7C-AFF0-9E1B01E332F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E0760E-8A49-472A-8251-D5A5BB60BA6A}" type="pres">
      <dgm:prSet presAssocID="{DE869F47-52C7-46CC-9C76-A06A2392AF24}" presName="comp" presStyleCnt="0"/>
      <dgm:spPr/>
    </dgm:pt>
    <dgm:pt modelId="{E90794C2-F449-4321-8E52-658E81D37342}" type="pres">
      <dgm:prSet presAssocID="{DE869F47-52C7-46CC-9C76-A06A2392AF24}" presName="box" presStyleLbl="node1" presStyleIdx="0" presStyleCnt="2" custLinFactNeighborY="-8698"/>
      <dgm:spPr/>
      <dgm:t>
        <a:bodyPr/>
        <a:lstStyle/>
        <a:p>
          <a:endParaRPr lang="ru-RU"/>
        </a:p>
      </dgm:t>
    </dgm:pt>
    <dgm:pt modelId="{B851D3FE-FD27-43C6-B027-F4F76A5274D7}" type="pres">
      <dgm:prSet presAssocID="{DE869F47-52C7-46CC-9C76-A06A2392AF24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CD47B04-6754-4180-A15C-CCE5F8A4DECE}" type="pres">
      <dgm:prSet presAssocID="{DE869F47-52C7-46CC-9C76-A06A2392AF2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D1C8E-BA98-41C7-AD08-A45E7A8641F4}" type="pres">
      <dgm:prSet presAssocID="{91E9865C-97A9-467F-A907-3B6DA3A60F47}" presName="spacer" presStyleCnt="0"/>
      <dgm:spPr/>
    </dgm:pt>
    <dgm:pt modelId="{5BDC1771-8CB5-4C0F-A117-8BE04F0F7D2C}" type="pres">
      <dgm:prSet presAssocID="{29FF4356-752E-4A78-BE30-F4A8F79FB062}" presName="comp" presStyleCnt="0"/>
      <dgm:spPr/>
    </dgm:pt>
    <dgm:pt modelId="{67176A0D-3CF3-48A8-8064-5258BDA8A715}" type="pres">
      <dgm:prSet presAssocID="{29FF4356-752E-4A78-BE30-F4A8F79FB062}" presName="box" presStyleLbl="node1" presStyleIdx="1" presStyleCnt="2"/>
      <dgm:spPr/>
      <dgm:t>
        <a:bodyPr/>
        <a:lstStyle/>
        <a:p>
          <a:endParaRPr lang="ru-RU"/>
        </a:p>
      </dgm:t>
    </dgm:pt>
    <dgm:pt modelId="{96D7E987-AB20-4658-91F6-312FB2BDB14E}" type="pres">
      <dgm:prSet presAssocID="{29FF4356-752E-4A78-BE30-F4A8F79FB062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459199E-8508-4F3A-B388-01AE060242CE}" type="pres">
      <dgm:prSet presAssocID="{29FF4356-752E-4A78-BE30-F4A8F79FB062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FD24D8-EFC9-425F-ABA9-7B007E32D99F}" type="presOf" srcId="{DE869F47-52C7-46CC-9C76-A06A2392AF24}" destId="{E90794C2-F449-4321-8E52-658E81D37342}" srcOrd="0" destOrd="0" presId="urn:microsoft.com/office/officeart/2005/8/layout/vList4"/>
    <dgm:cxn modelId="{7BF98775-1E57-4077-A75F-397D5AF079CB}" srcId="{4D9C9DCF-479E-4A7C-AFF0-9E1B01E332F5}" destId="{29FF4356-752E-4A78-BE30-F4A8F79FB062}" srcOrd="1" destOrd="0" parTransId="{8E71B75F-B0F7-4733-8204-B8F11B797F49}" sibTransId="{A6590903-4A56-4E86-99C2-190911636AC3}"/>
    <dgm:cxn modelId="{4882752B-CD73-4B4B-B42A-40D332220A1A}" type="presOf" srcId="{29FF4356-752E-4A78-BE30-F4A8F79FB062}" destId="{67176A0D-3CF3-48A8-8064-5258BDA8A715}" srcOrd="0" destOrd="0" presId="urn:microsoft.com/office/officeart/2005/8/layout/vList4"/>
    <dgm:cxn modelId="{3718682F-5828-4354-86F2-332BC50AA1C2}" type="presOf" srcId="{DE869F47-52C7-46CC-9C76-A06A2392AF24}" destId="{3CD47B04-6754-4180-A15C-CCE5F8A4DECE}" srcOrd="1" destOrd="0" presId="urn:microsoft.com/office/officeart/2005/8/layout/vList4"/>
    <dgm:cxn modelId="{715B65A9-4B64-47EB-B943-D4653F99D452}" type="presOf" srcId="{29FF4356-752E-4A78-BE30-F4A8F79FB062}" destId="{0459199E-8508-4F3A-B388-01AE060242CE}" srcOrd="1" destOrd="0" presId="urn:microsoft.com/office/officeart/2005/8/layout/vList4"/>
    <dgm:cxn modelId="{02692049-93EE-403B-A436-8F697AF06A2C}" type="presOf" srcId="{4D9C9DCF-479E-4A7C-AFF0-9E1B01E332F5}" destId="{674086A0-22CC-4952-8998-7D0E10C3598B}" srcOrd="0" destOrd="0" presId="urn:microsoft.com/office/officeart/2005/8/layout/vList4"/>
    <dgm:cxn modelId="{C7777CC5-DB6A-40FE-9E0C-5F5A59CA8132}" srcId="{4D9C9DCF-479E-4A7C-AFF0-9E1B01E332F5}" destId="{DE869F47-52C7-46CC-9C76-A06A2392AF24}" srcOrd="0" destOrd="0" parTransId="{3865AB76-78CD-42EB-A538-BB914167D35D}" sibTransId="{91E9865C-97A9-467F-A907-3B6DA3A60F47}"/>
    <dgm:cxn modelId="{7A3462F6-DE06-4E00-BB7D-2E1F2F57BBB1}" type="presParOf" srcId="{674086A0-22CC-4952-8998-7D0E10C3598B}" destId="{A2E0760E-8A49-472A-8251-D5A5BB60BA6A}" srcOrd="0" destOrd="0" presId="urn:microsoft.com/office/officeart/2005/8/layout/vList4"/>
    <dgm:cxn modelId="{8305D67E-BE42-479C-AFAA-E6C6B57F76C8}" type="presParOf" srcId="{A2E0760E-8A49-472A-8251-D5A5BB60BA6A}" destId="{E90794C2-F449-4321-8E52-658E81D37342}" srcOrd="0" destOrd="0" presId="urn:microsoft.com/office/officeart/2005/8/layout/vList4"/>
    <dgm:cxn modelId="{497DCFAC-C770-4FD5-BD65-0CFF9798FA2A}" type="presParOf" srcId="{A2E0760E-8A49-472A-8251-D5A5BB60BA6A}" destId="{B851D3FE-FD27-43C6-B027-F4F76A5274D7}" srcOrd="1" destOrd="0" presId="urn:microsoft.com/office/officeart/2005/8/layout/vList4"/>
    <dgm:cxn modelId="{8DF08CD8-A9A4-45D6-8B9C-C41AB245C2D4}" type="presParOf" srcId="{A2E0760E-8A49-472A-8251-D5A5BB60BA6A}" destId="{3CD47B04-6754-4180-A15C-CCE5F8A4DECE}" srcOrd="2" destOrd="0" presId="urn:microsoft.com/office/officeart/2005/8/layout/vList4"/>
    <dgm:cxn modelId="{5FF8889B-E03F-48B1-9B28-A8731A6514D0}" type="presParOf" srcId="{674086A0-22CC-4952-8998-7D0E10C3598B}" destId="{B4AD1C8E-BA98-41C7-AD08-A45E7A8641F4}" srcOrd="1" destOrd="0" presId="urn:microsoft.com/office/officeart/2005/8/layout/vList4"/>
    <dgm:cxn modelId="{1CFE2830-7D05-483C-82EC-68A79F966F66}" type="presParOf" srcId="{674086A0-22CC-4952-8998-7D0E10C3598B}" destId="{5BDC1771-8CB5-4C0F-A117-8BE04F0F7D2C}" srcOrd="2" destOrd="0" presId="urn:microsoft.com/office/officeart/2005/8/layout/vList4"/>
    <dgm:cxn modelId="{989E1B64-97A6-405D-9B70-CC262B933D1B}" type="presParOf" srcId="{5BDC1771-8CB5-4C0F-A117-8BE04F0F7D2C}" destId="{67176A0D-3CF3-48A8-8064-5258BDA8A715}" srcOrd="0" destOrd="0" presId="urn:microsoft.com/office/officeart/2005/8/layout/vList4"/>
    <dgm:cxn modelId="{9C5975B2-E080-4D5C-9847-F73169A7EA13}" type="presParOf" srcId="{5BDC1771-8CB5-4C0F-A117-8BE04F0F7D2C}" destId="{96D7E987-AB20-4658-91F6-312FB2BDB14E}" srcOrd="1" destOrd="0" presId="urn:microsoft.com/office/officeart/2005/8/layout/vList4"/>
    <dgm:cxn modelId="{B3CB653C-CE56-4AE7-9BF0-EF4A82A8C890}" type="presParOf" srcId="{5BDC1771-8CB5-4C0F-A117-8BE04F0F7D2C}" destId="{0459199E-8508-4F3A-B388-01AE060242C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94DC06-23F1-4EC8-A7E5-A6C330530BF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B830120-E028-4BFA-8CDC-4E212E78D41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Чтение или рассказывание одного произведения</a:t>
          </a:r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8A705076-B4CF-4E8A-9CE0-5D99F68E23CE}" type="parTrans" cxnId="{451F55A5-1F8B-4180-9ED3-21F5B88028A3}">
      <dgm:prSet/>
      <dgm:spPr/>
      <dgm:t>
        <a:bodyPr/>
        <a:lstStyle/>
        <a:p>
          <a:endParaRPr lang="ru-RU"/>
        </a:p>
      </dgm:t>
    </dgm:pt>
    <dgm:pt modelId="{107DEF07-0EE2-4DC1-9AE1-434E0A35D83B}" type="sibTrans" cxnId="{451F55A5-1F8B-4180-9ED3-21F5B88028A3}">
      <dgm:prSet/>
      <dgm:spPr/>
      <dgm:t>
        <a:bodyPr/>
        <a:lstStyle/>
        <a:p>
          <a:endParaRPr lang="ru-RU"/>
        </a:p>
      </dgm:t>
    </dgm:pt>
    <dgm:pt modelId="{C2DC214F-E218-435B-B2A7-DC91BB78659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Чтение нескольких произведений, объединенных одной тематикой</a:t>
          </a:r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B865B24A-3C1F-43DF-B979-0ED9B70B8807}" type="parTrans" cxnId="{2917F7B2-7B03-495D-AEEF-4685CED9FBA1}">
      <dgm:prSet/>
      <dgm:spPr/>
      <dgm:t>
        <a:bodyPr/>
        <a:lstStyle/>
        <a:p>
          <a:endParaRPr lang="ru-RU"/>
        </a:p>
      </dgm:t>
    </dgm:pt>
    <dgm:pt modelId="{FE16FFA2-0F94-40DD-893E-C22B5BB7309B}" type="sibTrans" cxnId="{2917F7B2-7B03-495D-AEEF-4685CED9FBA1}">
      <dgm:prSet/>
      <dgm:spPr/>
      <dgm:t>
        <a:bodyPr/>
        <a:lstStyle/>
        <a:p>
          <a:endParaRPr lang="ru-RU"/>
        </a:p>
      </dgm:t>
    </dgm:pt>
    <dgm:pt modelId="{0CFCBA9F-B5FA-45E7-B8B2-D2103779EA9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Чтение нескольких произведений, объединенных единством образов</a:t>
          </a:r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C7210F84-9AE9-4E46-B8EC-ECEE809EC6F1}" type="parTrans" cxnId="{F80C505D-4271-4CD4-BFA3-B808362CA16F}">
      <dgm:prSet/>
      <dgm:spPr/>
      <dgm:t>
        <a:bodyPr/>
        <a:lstStyle/>
        <a:p>
          <a:endParaRPr lang="ru-RU"/>
        </a:p>
      </dgm:t>
    </dgm:pt>
    <dgm:pt modelId="{FD14E246-F972-4B89-BBA6-E86F320D675D}" type="sibTrans" cxnId="{F80C505D-4271-4CD4-BFA3-B808362CA16F}">
      <dgm:prSet/>
      <dgm:spPr/>
      <dgm:t>
        <a:bodyPr/>
        <a:lstStyle/>
        <a:p>
          <a:endParaRPr lang="ru-RU"/>
        </a:p>
      </dgm:t>
    </dgm:pt>
    <dgm:pt modelId="{FBDB99FB-83FD-4773-BD44-4984591EA90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Чтение нескольких произведений одного жанра или разных жанров</a:t>
          </a:r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8835AD67-CE86-40FA-B636-55165B2A1E6B}" type="parTrans" cxnId="{165E358C-7433-468D-87D2-DD922CD251A7}">
      <dgm:prSet/>
      <dgm:spPr/>
      <dgm:t>
        <a:bodyPr/>
        <a:lstStyle/>
        <a:p>
          <a:endParaRPr lang="ru-RU"/>
        </a:p>
      </dgm:t>
    </dgm:pt>
    <dgm:pt modelId="{A45E9426-35FF-4747-B9FE-8EDA644728E6}" type="sibTrans" cxnId="{165E358C-7433-468D-87D2-DD922CD251A7}">
      <dgm:prSet/>
      <dgm:spPr/>
      <dgm:t>
        <a:bodyPr/>
        <a:lstStyle/>
        <a:p>
          <a:endParaRPr lang="ru-RU"/>
        </a:p>
      </dgm:t>
    </dgm:pt>
    <dgm:pt modelId="{52355673-B001-4173-9568-0CA226B9830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Объединение произведений, принадлежащих к разным видам искусства</a:t>
          </a:r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EDBAECB7-F6BD-4FF4-8B88-AE9FD61CDB77}" type="parTrans" cxnId="{A4EDC4DA-319C-4B29-BB7B-4B41021CDD7D}">
      <dgm:prSet/>
      <dgm:spPr/>
      <dgm:t>
        <a:bodyPr/>
        <a:lstStyle/>
        <a:p>
          <a:endParaRPr lang="ru-RU"/>
        </a:p>
      </dgm:t>
    </dgm:pt>
    <dgm:pt modelId="{629039CC-DD97-40C7-BBF8-4FDCF44A1250}" type="sibTrans" cxnId="{A4EDC4DA-319C-4B29-BB7B-4B41021CDD7D}">
      <dgm:prSet/>
      <dgm:spPr/>
      <dgm:t>
        <a:bodyPr/>
        <a:lstStyle/>
        <a:p>
          <a:endParaRPr lang="ru-RU"/>
        </a:p>
      </dgm:t>
    </dgm:pt>
    <dgm:pt modelId="{B0AB9C0A-F824-4F6A-84FA-15EE5462AE0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Чтение и рассказывание с использованием наглядного материала</a:t>
          </a:r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294C752A-6799-4868-80C6-C4ACB963FFF5}" type="parTrans" cxnId="{2D7A35DF-1FCB-4E0F-8246-DFEE60E6CFF7}">
      <dgm:prSet/>
      <dgm:spPr/>
      <dgm:t>
        <a:bodyPr/>
        <a:lstStyle/>
        <a:p>
          <a:endParaRPr lang="ru-RU"/>
        </a:p>
      </dgm:t>
    </dgm:pt>
    <dgm:pt modelId="{37105859-C5EC-479A-A205-1EB329934AFC}" type="sibTrans" cxnId="{2D7A35DF-1FCB-4E0F-8246-DFEE60E6CFF7}">
      <dgm:prSet/>
      <dgm:spPr/>
      <dgm:t>
        <a:bodyPr/>
        <a:lstStyle/>
        <a:p>
          <a:endParaRPr lang="ru-RU"/>
        </a:p>
      </dgm:t>
    </dgm:pt>
    <dgm:pt modelId="{4E0215E2-98BA-4B5B-BFE7-786888A7E62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Чтение как часть другого занятия </a:t>
          </a:r>
          <a:endParaRPr lang="ru-RU" sz="2000" b="1" dirty="0">
            <a:solidFill>
              <a:schemeClr val="tx2">
                <a:lumMod val="75000"/>
              </a:schemeClr>
            </a:solidFill>
          </a:endParaRPr>
        </a:p>
      </dgm:t>
    </dgm:pt>
    <dgm:pt modelId="{382B12FD-9989-43FA-95F4-1BE5E213BBFD}" type="parTrans" cxnId="{6FC8185D-77DD-4833-9020-E7A8363DBCCF}">
      <dgm:prSet/>
      <dgm:spPr/>
      <dgm:t>
        <a:bodyPr/>
        <a:lstStyle/>
        <a:p>
          <a:endParaRPr lang="ru-RU"/>
        </a:p>
      </dgm:t>
    </dgm:pt>
    <dgm:pt modelId="{F794B202-8266-4054-888F-C1B300F457BD}" type="sibTrans" cxnId="{6FC8185D-77DD-4833-9020-E7A8363DBCCF}">
      <dgm:prSet/>
      <dgm:spPr/>
      <dgm:t>
        <a:bodyPr/>
        <a:lstStyle/>
        <a:p>
          <a:endParaRPr lang="ru-RU"/>
        </a:p>
      </dgm:t>
    </dgm:pt>
    <dgm:pt modelId="{C42D6073-DECB-40C7-ADD4-6C4A3E6E47B6}" type="pres">
      <dgm:prSet presAssocID="{5B94DC06-23F1-4EC8-A7E5-A6C330530B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33F3E8-AADC-4036-8B4B-56A5BB90AADB}" type="pres">
      <dgm:prSet presAssocID="{9B830120-E028-4BFA-8CDC-4E212E78D41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BB1C8-A99D-479E-93ED-59C69DE40010}" type="pres">
      <dgm:prSet presAssocID="{107DEF07-0EE2-4DC1-9AE1-434E0A35D83B}" presName="spacer" presStyleCnt="0"/>
      <dgm:spPr/>
    </dgm:pt>
    <dgm:pt modelId="{CAB396B0-1403-4296-8A88-BAF433B63990}" type="pres">
      <dgm:prSet presAssocID="{C2DC214F-E218-435B-B2A7-DC91BB78659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8157FC-B564-454D-96F2-26DE156ABE7C}" type="pres">
      <dgm:prSet presAssocID="{FE16FFA2-0F94-40DD-893E-C22B5BB7309B}" presName="spacer" presStyleCnt="0"/>
      <dgm:spPr/>
    </dgm:pt>
    <dgm:pt modelId="{907AB908-D625-4605-9A74-6C2EE3070ABD}" type="pres">
      <dgm:prSet presAssocID="{0CFCBA9F-B5FA-45E7-B8B2-D2103779EA9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A7B67-C9FC-473C-B027-1DAE0E72E63F}" type="pres">
      <dgm:prSet presAssocID="{FD14E246-F972-4B89-BBA6-E86F320D675D}" presName="spacer" presStyleCnt="0"/>
      <dgm:spPr/>
    </dgm:pt>
    <dgm:pt modelId="{D524CFE4-A36A-48CC-91D7-B3770D664568}" type="pres">
      <dgm:prSet presAssocID="{FBDB99FB-83FD-4773-BD44-4984591EA90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0E82C-2200-4E82-9D02-A9B7A02690D4}" type="pres">
      <dgm:prSet presAssocID="{A45E9426-35FF-4747-B9FE-8EDA644728E6}" presName="spacer" presStyleCnt="0"/>
      <dgm:spPr/>
    </dgm:pt>
    <dgm:pt modelId="{A93AE3B9-7B43-4FED-868C-C987B30287D0}" type="pres">
      <dgm:prSet presAssocID="{52355673-B001-4173-9568-0CA226B9830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8E85F-91D6-448F-84DC-1B81773057AD}" type="pres">
      <dgm:prSet presAssocID="{629039CC-DD97-40C7-BBF8-4FDCF44A1250}" presName="spacer" presStyleCnt="0"/>
      <dgm:spPr/>
    </dgm:pt>
    <dgm:pt modelId="{965AC067-A821-4A9A-B65D-3A9BFC54340C}" type="pres">
      <dgm:prSet presAssocID="{B0AB9C0A-F824-4F6A-84FA-15EE5462AE02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A3A02-908B-4B88-B7AE-49551BD78AAF}" type="pres">
      <dgm:prSet presAssocID="{37105859-C5EC-479A-A205-1EB329934AFC}" presName="spacer" presStyleCnt="0"/>
      <dgm:spPr/>
    </dgm:pt>
    <dgm:pt modelId="{E7E77858-A2CA-4A41-9E32-11AB6C5F71D0}" type="pres">
      <dgm:prSet presAssocID="{4E0215E2-98BA-4B5B-BFE7-786888A7E62A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EDC4DA-319C-4B29-BB7B-4B41021CDD7D}" srcId="{5B94DC06-23F1-4EC8-A7E5-A6C330530BF1}" destId="{52355673-B001-4173-9568-0CA226B98307}" srcOrd="4" destOrd="0" parTransId="{EDBAECB7-F6BD-4FF4-8B88-AE9FD61CDB77}" sibTransId="{629039CC-DD97-40C7-BBF8-4FDCF44A1250}"/>
    <dgm:cxn modelId="{D9426D26-3D8E-4E95-941D-437C36E16597}" type="presOf" srcId="{B0AB9C0A-F824-4F6A-84FA-15EE5462AE02}" destId="{965AC067-A821-4A9A-B65D-3A9BFC54340C}" srcOrd="0" destOrd="0" presId="urn:microsoft.com/office/officeart/2005/8/layout/vList2"/>
    <dgm:cxn modelId="{165E358C-7433-468D-87D2-DD922CD251A7}" srcId="{5B94DC06-23F1-4EC8-A7E5-A6C330530BF1}" destId="{FBDB99FB-83FD-4773-BD44-4984591EA90A}" srcOrd="3" destOrd="0" parTransId="{8835AD67-CE86-40FA-B636-55165B2A1E6B}" sibTransId="{A45E9426-35FF-4747-B9FE-8EDA644728E6}"/>
    <dgm:cxn modelId="{F64DC50F-1CE2-409D-B1D0-E1D6C24B31AB}" type="presOf" srcId="{9B830120-E028-4BFA-8CDC-4E212E78D41D}" destId="{8633F3E8-AADC-4036-8B4B-56A5BB90AADB}" srcOrd="0" destOrd="0" presId="urn:microsoft.com/office/officeart/2005/8/layout/vList2"/>
    <dgm:cxn modelId="{6FC8185D-77DD-4833-9020-E7A8363DBCCF}" srcId="{5B94DC06-23F1-4EC8-A7E5-A6C330530BF1}" destId="{4E0215E2-98BA-4B5B-BFE7-786888A7E62A}" srcOrd="6" destOrd="0" parTransId="{382B12FD-9989-43FA-95F4-1BE5E213BBFD}" sibTransId="{F794B202-8266-4054-888F-C1B300F457BD}"/>
    <dgm:cxn modelId="{451F55A5-1F8B-4180-9ED3-21F5B88028A3}" srcId="{5B94DC06-23F1-4EC8-A7E5-A6C330530BF1}" destId="{9B830120-E028-4BFA-8CDC-4E212E78D41D}" srcOrd="0" destOrd="0" parTransId="{8A705076-B4CF-4E8A-9CE0-5D99F68E23CE}" sibTransId="{107DEF07-0EE2-4DC1-9AE1-434E0A35D83B}"/>
    <dgm:cxn modelId="{2FD376BC-43FA-4022-BB6A-44C5AA12A605}" type="presOf" srcId="{0CFCBA9F-B5FA-45E7-B8B2-D2103779EA9D}" destId="{907AB908-D625-4605-9A74-6C2EE3070ABD}" srcOrd="0" destOrd="0" presId="urn:microsoft.com/office/officeart/2005/8/layout/vList2"/>
    <dgm:cxn modelId="{C977AF7C-D886-4B12-B6AE-A2579B3E2911}" type="presOf" srcId="{4E0215E2-98BA-4B5B-BFE7-786888A7E62A}" destId="{E7E77858-A2CA-4A41-9E32-11AB6C5F71D0}" srcOrd="0" destOrd="0" presId="urn:microsoft.com/office/officeart/2005/8/layout/vList2"/>
    <dgm:cxn modelId="{2D7A35DF-1FCB-4E0F-8246-DFEE60E6CFF7}" srcId="{5B94DC06-23F1-4EC8-A7E5-A6C330530BF1}" destId="{B0AB9C0A-F824-4F6A-84FA-15EE5462AE02}" srcOrd="5" destOrd="0" parTransId="{294C752A-6799-4868-80C6-C4ACB963FFF5}" sibTransId="{37105859-C5EC-479A-A205-1EB329934AFC}"/>
    <dgm:cxn modelId="{2917F7B2-7B03-495D-AEEF-4685CED9FBA1}" srcId="{5B94DC06-23F1-4EC8-A7E5-A6C330530BF1}" destId="{C2DC214F-E218-435B-B2A7-DC91BB786592}" srcOrd="1" destOrd="0" parTransId="{B865B24A-3C1F-43DF-B979-0ED9B70B8807}" sibTransId="{FE16FFA2-0F94-40DD-893E-C22B5BB7309B}"/>
    <dgm:cxn modelId="{7CCCE952-602D-4DD1-BB92-1AF0EE1B65EE}" type="presOf" srcId="{5B94DC06-23F1-4EC8-A7E5-A6C330530BF1}" destId="{C42D6073-DECB-40C7-ADD4-6C4A3E6E47B6}" srcOrd="0" destOrd="0" presId="urn:microsoft.com/office/officeart/2005/8/layout/vList2"/>
    <dgm:cxn modelId="{5DAB03C0-34C7-40FB-909D-E7C1057A5EEA}" type="presOf" srcId="{C2DC214F-E218-435B-B2A7-DC91BB786592}" destId="{CAB396B0-1403-4296-8A88-BAF433B63990}" srcOrd="0" destOrd="0" presId="urn:microsoft.com/office/officeart/2005/8/layout/vList2"/>
    <dgm:cxn modelId="{8A6B45AB-1951-4D6B-8C7B-4EF3B2080598}" type="presOf" srcId="{52355673-B001-4173-9568-0CA226B98307}" destId="{A93AE3B9-7B43-4FED-868C-C987B30287D0}" srcOrd="0" destOrd="0" presId="urn:microsoft.com/office/officeart/2005/8/layout/vList2"/>
    <dgm:cxn modelId="{F80C505D-4271-4CD4-BFA3-B808362CA16F}" srcId="{5B94DC06-23F1-4EC8-A7E5-A6C330530BF1}" destId="{0CFCBA9F-B5FA-45E7-B8B2-D2103779EA9D}" srcOrd="2" destOrd="0" parTransId="{C7210F84-9AE9-4E46-B8EC-ECEE809EC6F1}" sibTransId="{FD14E246-F972-4B89-BBA6-E86F320D675D}"/>
    <dgm:cxn modelId="{13A6B352-BCCB-488E-B316-56F46869E48D}" type="presOf" srcId="{FBDB99FB-83FD-4773-BD44-4984591EA90A}" destId="{D524CFE4-A36A-48CC-91D7-B3770D664568}" srcOrd="0" destOrd="0" presId="urn:microsoft.com/office/officeart/2005/8/layout/vList2"/>
    <dgm:cxn modelId="{0DB72942-1411-4EDF-B54A-95424AD0E9DD}" type="presParOf" srcId="{C42D6073-DECB-40C7-ADD4-6C4A3E6E47B6}" destId="{8633F3E8-AADC-4036-8B4B-56A5BB90AADB}" srcOrd="0" destOrd="0" presId="urn:microsoft.com/office/officeart/2005/8/layout/vList2"/>
    <dgm:cxn modelId="{26E0FA0C-A5A3-497F-A9F1-10701406B540}" type="presParOf" srcId="{C42D6073-DECB-40C7-ADD4-6C4A3E6E47B6}" destId="{19CBB1C8-A99D-479E-93ED-59C69DE40010}" srcOrd="1" destOrd="0" presId="urn:microsoft.com/office/officeart/2005/8/layout/vList2"/>
    <dgm:cxn modelId="{BAADEFD0-786A-4B1C-8DB6-078BF722E323}" type="presParOf" srcId="{C42D6073-DECB-40C7-ADD4-6C4A3E6E47B6}" destId="{CAB396B0-1403-4296-8A88-BAF433B63990}" srcOrd="2" destOrd="0" presId="urn:microsoft.com/office/officeart/2005/8/layout/vList2"/>
    <dgm:cxn modelId="{59198B50-B3C0-4F3E-99AF-C3E24CF8AAEA}" type="presParOf" srcId="{C42D6073-DECB-40C7-ADD4-6C4A3E6E47B6}" destId="{078157FC-B564-454D-96F2-26DE156ABE7C}" srcOrd="3" destOrd="0" presId="urn:microsoft.com/office/officeart/2005/8/layout/vList2"/>
    <dgm:cxn modelId="{68365C79-52E5-424B-B412-F2300CA42FD6}" type="presParOf" srcId="{C42D6073-DECB-40C7-ADD4-6C4A3E6E47B6}" destId="{907AB908-D625-4605-9A74-6C2EE3070ABD}" srcOrd="4" destOrd="0" presId="urn:microsoft.com/office/officeart/2005/8/layout/vList2"/>
    <dgm:cxn modelId="{1760C519-6C29-495E-B7E4-5A1C58B33B19}" type="presParOf" srcId="{C42D6073-DECB-40C7-ADD4-6C4A3E6E47B6}" destId="{44DA7B67-C9FC-473C-B027-1DAE0E72E63F}" srcOrd="5" destOrd="0" presId="urn:microsoft.com/office/officeart/2005/8/layout/vList2"/>
    <dgm:cxn modelId="{A2341197-3A0A-4A0B-BDB4-38FF0E40DF0D}" type="presParOf" srcId="{C42D6073-DECB-40C7-ADD4-6C4A3E6E47B6}" destId="{D524CFE4-A36A-48CC-91D7-B3770D664568}" srcOrd="6" destOrd="0" presId="urn:microsoft.com/office/officeart/2005/8/layout/vList2"/>
    <dgm:cxn modelId="{ADF5548F-9DF9-4A1F-9F14-624AC21F19F5}" type="presParOf" srcId="{C42D6073-DECB-40C7-ADD4-6C4A3E6E47B6}" destId="{9300E82C-2200-4E82-9D02-A9B7A02690D4}" srcOrd="7" destOrd="0" presId="urn:microsoft.com/office/officeart/2005/8/layout/vList2"/>
    <dgm:cxn modelId="{0CF2E265-B96C-4E92-91E4-E26D07633C57}" type="presParOf" srcId="{C42D6073-DECB-40C7-ADD4-6C4A3E6E47B6}" destId="{A93AE3B9-7B43-4FED-868C-C987B30287D0}" srcOrd="8" destOrd="0" presId="urn:microsoft.com/office/officeart/2005/8/layout/vList2"/>
    <dgm:cxn modelId="{FAD257E9-9596-4A89-B226-FE751F44F21E}" type="presParOf" srcId="{C42D6073-DECB-40C7-ADD4-6C4A3E6E47B6}" destId="{C1E8E85F-91D6-448F-84DC-1B81773057AD}" srcOrd="9" destOrd="0" presId="urn:microsoft.com/office/officeart/2005/8/layout/vList2"/>
    <dgm:cxn modelId="{4B9EAE03-623F-44D0-8DAF-D9469A1461E1}" type="presParOf" srcId="{C42D6073-DECB-40C7-ADD4-6C4A3E6E47B6}" destId="{965AC067-A821-4A9A-B65D-3A9BFC54340C}" srcOrd="10" destOrd="0" presId="urn:microsoft.com/office/officeart/2005/8/layout/vList2"/>
    <dgm:cxn modelId="{CDE7A7BF-106B-420E-B169-2A5BB8C0FFE4}" type="presParOf" srcId="{C42D6073-DECB-40C7-ADD4-6C4A3E6E47B6}" destId="{D95A3A02-908B-4B88-B7AE-49551BD78AAF}" srcOrd="11" destOrd="0" presId="urn:microsoft.com/office/officeart/2005/8/layout/vList2"/>
    <dgm:cxn modelId="{69193335-02A4-4EA7-8BD7-990B004B57E9}" type="presParOf" srcId="{C42D6073-DECB-40C7-ADD4-6C4A3E6E47B6}" destId="{E7E77858-A2CA-4A41-9E32-11AB6C5F71D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5805B4-FC66-40CD-8A2A-1194B019234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EE78A30-2570-4380-83F1-47EF3401BDC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75000"/>
                </a:schemeClr>
              </a:solidFill>
            </a:rPr>
            <a:t>Использование художественной литературы и УНТ в различных режимных моментах</a:t>
          </a:r>
          <a:endParaRPr lang="ru-RU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581EDFC0-3015-4D5E-981C-F109B85D4593}" type="parTrans" cxnId="{23AA0551-7473-4321-AFDB-1E4574B95982}">
      <dgm:prSet/>
      <dgm:spPr/>
      <dgm:t>
        <a:bodyPr/>
        <a:lstStyle/>
        <a:p>
          <a:endParaRPr lang="ru-RU"/>
        </a:p>
      </dgm:t>
    </dgm:pt>
    <dgm:pt modelId="{80232C65-40D1-48AD-BC90-8D2AC5FA264C}" type="sibTrans" cxnId="{23AA0551-7473-4321-AFDB-1E4574B95982}">
      <dgm:prSet/>
      <dgm:spPr/>
      <dgm:t>
        <a:bodyPr/>
        <a:lstStyle/>
        <a:p>
          <a:endParaRPr lang="ru-RU"/>
        </a:p>
      </dgm:t>
    </dgm:pt>
    <dgm:pt modelId="{AAB05AB1-2BC2-45ED-9AA4-1CD1A00B3FD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75000"/>
                </a:schemeClr>
              </a:solidFill>
            </a:rPr>
            <a:t>Час повторения заученных на занятиях стихотворений</a:t>
          </a:r>
          <a:endParaRPr lang="ru-RU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E9D2818B-AB2D-4417-AFD2-67823508C702}" type="parTrans" cxnId="{54D902EA-E72B-4F26-B1A9-4BB3EFD08ECB}">
      <dgm:prSet/>
      <dgm:spPr/>
      <dgm:t>
        <a:bodyPr/>
        <a:lstStyle/>
        <a:p>
          <a:endParaRPr lang="ru-RU"/>
        </a:p>
      </dgm:t>
    </dgm:pt>
    <dgm:pt modelId="{69A26900-247A-41FE-87AA-34F1080C6FAF}" type="sibTrans" cxnId="{54D902EA-E72B-4F26-B1A9-4BB3EFD08ECB}">
      <dgm:prSet/>
      <dgm:spPr/>
      <dgm:t>
        <a:bodyPr/>
        <a:lstStyle/>
        <a:p>
          <a:endParaRPr lang="ru-RU"/>
        </a:p>
      </dgm:t>
    </dgm:pt>
    <dgm:pt modelId="{02FC0B37-87F3-424E-88DF-6EACEE63028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75000"/>
                </a:schemeClr>
              </a:solidFill>
            </a:rPr>
            <a:t>Ежедневное чтение детям литературы</a:t>
          </a:r>
          <a:endParaRPr lang="ru-RU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2DD492A4-5901-4549-9C45-9A277C8C490F}" type="parTrans" cxnId="{061D661D-B04E-4DBC-AA04-220C30C1BF46}">
      <dgm:prSet/>
      <dgm:spPr/>
      <dgm:t>
        <a:bodyPr/>
        <a:lstStyle/>
        <a:p>
          <a:endParaRPr lang="ru-RU"/>
        </a:p>
      </dgm:t>
    </dgm:pt>
    <dgm:pt modelId="{71BA430C-3005-4CFC-B446-574BEC5D6DF6}" type="sibTrans" cxnId="{061D661D-B04E-4DBC-AA04-220C30C1BF46}">
      <dgm:prSet/>
      <dgm:spPr/>
      <dgm:t>
        <a:bodyPr/>
        <a:lstStyle/>
        <a:p>
          <a:endParaRPr lang="ru-RU"/>
        </a:p>
      </dgm:t>
    </dgm:pt>
    <dgm:pt modelId="{43C05696-FEB4-405E-8162-FE159DC139A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75000"/>
                </a:schemeClr>
              </a:solidFill>
            </a:rPr>
            <a:t>Кружковая работа</a:t>
          </a:r>
          <a:endParaRPr lang="ru-RU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CE812CFB-11AE-406D-B733-62DDEEEB6D40}" type="parTrans" cxnId="{5AD95132-B30B-4101-9A9B-F5A40E6F3D86}">
      <dgm:prSet/>
      <dgm:spPr/>
      <dgm:t>
        <a:bodyPr/>
        <a:lstStyle/>
        <a:p>
          <a:endParaRPr lang="ru-RU"/>
        </a:p>
      </dgm:t>
    </dgm:pt>
    <dgm:pt modelId="{CF43365C-B60A-4F3A-BEE0-A19CBF7B54B0}" type="sibTrans" cxnId="{5AD95132-B30B-4101-9A9B-F5A40E6F3D86}">
      <dgm:prSet/>
      <dgm:spPr/>
      <dgm:t>
        <a:bodyPr/>
        <a:lstStyle/>
        <a:p>
          <a:endParaRPr lang="ru-RU"/>
        </a:p>
      </dgm:t>
    </dgm:pt>
    <dgm:pt modelId="{A5BEDA59-AF49-4E4D-9489-83FCDACBD61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75000"/>
                </a:schemeClr>
              </a:solidFill>
            </a:rPr>
            <a:t>Использование художественной литературы и УНТ на праздниках, развлечениях, досугах</a:t>
          </a:r>
          <a:endParaRPr lang="ru-RU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EB39BA05-F26A-4594-B333-D0E37B0A8ED2}" type="parTrans" cxnId="{E9091983-7BD0-4E87-896C-C11DF303EEFB}">
      <dgm:prSet/>
      <dgm:spPr/>
      <dgm:t>
        <a:bodyPr/>
        <a:lstStyle/>
        <a:p>
          <a:endParaRPr lang="ru-RU"/>
        </a:p>
      </dgm:t>
    </dgm:pt>
    <dgm:pt modelId="{1EA8F038-D544-4D85-9152-0C2711AC7138}" type="sibTrans" cxnId="{E9091983-7BD0-4E87-896C-C11DF303EEFB}">
      <dgm:prSet/>
      <dgm:spPr/>
      <dgm:t>
        <a:bodyPr/>
        <a:lstStyle/>
        <a:p>
          <a:endParaRPr lang="ru-RU"/>
        </a:p>
      </dgm:t>
    </dgm:pt>
    <dgm:pt modelId="{0A16BE13-3DBC-42F8-AF19-C4FD3FB4383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75000"/>
                </a:schemeClr>
              </a:solidFill>
            </a:rPr>
            <a:t>Проектная деятельность с участием родителей</a:t>
          </a:r>
          <a:endParaRPr lang="ru-RU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7DF1B273-860A-426C-90D5-A71280AB84AC}" type="parTrans" cxnId="{8C5EDD63-F40F-4C61-B07A-A167B8B5E30E}">
      <dgm:prSet/>
      <dgm:spPr/>
      <dgm:t>
        <a:bodyPr/>
        <a:lstStyle/>
        <a:p>
          <a:endParaRPr lang="ru-RU"/>
        </a:p>
      </dgm:t>
    </dgm:pt>
    <dgm:pt modelId="{B33312EE-3B2E-42E0-BFA6-6C4BFD2BDD20}" type="sibTrans" cxnId="{8C5EDD63-F40F-4C61-B07A-A167B8B5E30E}">
      <dgm:prSet/>
      <dgm:spPr/>
      <dgm:t>
        <a:bodyPr/>
        <a:lstStyle/>
        <a:p>
          <a:endParaRPr lang="ru-RU"/>
        </a:p>
      </dgm:t>
    </dgm:pt>
    <dgm:pt modelId="{E97175D3-3EB6-4B94-8BC2-E4C5A2D2057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75000"/>
                </a:schemeClr>
              </a:solidFill>
            </a:rPr>
            <a:t>Организация семейного чтения</a:t>
          </a:r>
          <a:endParaRPr lang="ru-RU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7D17670D-08F9-496C-9969-F069A4E0A0E5}" type="parTrans" cxnId="{04C79E03-B3B4-4097-B6BE-F67698E9534F}">
      <dgm:prSet/>
      <dgm:spPr/>
      <dgm:t>
        <a:bodyPr/>
        <a:lstStyle/>
        <a:p>
          <a:endParaRPr lang="ru-RU"/>
        </a:p>
      </dgm:t>
    </dgm:pt>
    <dgm:pt modelId="{FCFCF073-6429-4D61-B651-C23D1208D30B}" type="sibTrans" cxnId="{04C79E03-B3B4-4097-B6BE-F67698E9534F}">
      <dgm:prSet/>
      <dgm:spPr/>
      <dgm:t>
        <a:bodyPr/>
        <a:lstStyle/>
        <a:p>
          <a:endParaRPr lang="ru-RU"/>
        </a:p>
      </dgm:t>
    </dgm:pt>
    <dgm:pt modelId="{551D3346-A3CE-40A9-BB4E-F94ED15249C3}" type="pres">
      <dgm:prSet presAssocID="{505805B4-FC66-40CD-8A2A-1194B01923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C2933A-38F6-420A-BF5C-8C8FF6BC2EDF}" type="pres">
      <dgm:prSet presAssocID="{1EE78A30-2570-4380-83F1-47EF3401BDCE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F7D37-78A0-4382-BD7E-5D9F4D48FD17}" type="pres">
      <dgm:prSet presAssocID="{80232C65-40D1-48AD-BC90-8D2AC5FA264C}" presName="spacer" presStyleCnt="0"/>
      <dgm:spPr/>
    </dgm:pt>
    <dgm:pt modelId="{73469335-0DDE-4C24-A453-A484677A8A79}" type="pres">
      <dgm:prSet presAssocID="{AAB05AB1-2BC2-45ED-9AA4-1CD1A00B3FD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44038-10D6-43F9-B980-B04398129D1D}" type="pres">
      <dgm:prSet presAssocID="{69A26900-247A-41FE-87AA-34F1080C6FAF}" presName="spacer" presStyleCnt="0"/>
      <dgm:spPr/>
    </dgm:pt>
    <dgm:pt modelId="{1B26CE09-DF03-450A-9BB4-8C53A2BDE3F0}" type="pres">
      <dgm:prSet presAssocID="{02FC0B37-87F3-424E-88DF-6EACEE630286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5D9AA-6464-4886-9933-2548093A6D5D}" type="pres">
      <dgm:prSet presAssocID="{71BA430C-3005-4CFC-B446-574BEC5D6DF6}" presName="spacer" presStyleCnt="0"/>
      <dgm:spPr/>
    </dgm:pt>
    <dgm:pt modelId="{2B995F0A-B81C-45D1-97BD-69797F205004}" type="pres">
      <dgm:prSet presAssocID="{43C05696-FEB4-405E-8162-FE159DC139A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1455E-CFCF-4A7A-ABD0-6D68B1E5C9D8}" type="pres">
      <dgm:prSet presAssocID="{CF43365C-B60A-4F3A-BEE0-A19CBF7B54B0}" presName="spacer" presStyleCnt="0"/>
      <dgm:spPr/>
    </dgm:pt>
    <dgm:pt modelId="{741B786E-3434-45B2-B818-1D7ED56CEF4B}" type="pres">
      <dgm:prSet presAssocID="{A5BEDA59-AF49-4E4D-9489-83FCDACBD61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C4AA5-F5F3-40F4-9773-E0F9C531C732}" type="pres">
      <dgm:prSet presAssocID="{1EA8F038-D544-4D85-9152-0C2711AC7138}" presName="spacer" presStyleCnt="0"/>
      <dgm:spPr/>
    </dgm:pt>
    <dgm:pt modelId="{8C2BCA8B-21BC-41CE-A99C-311002F0F320}" type="pres">
      <dgm:prSet presAssocID="{0A16BE13-3DBC-42F8-AF19-C4FD3FB43834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B9F028-61BB-44BD-B210-338D9B532A2A}" type="pres">
      <dgm:prSet presAssocID="{B33312EE-3B2E-42E0-BFA6-6C4BFD2BDD20}" presName="spacer" presStyleCnt="0"/>
      <dgm:spPr/>
    </dgm:pt>
    <dgm:pt modelId="{924A016F-012D-4C8A-8665-2F992EBB1401}" type="pres">
      <dgm:prSet presAssocID="{E97175D3-3EB6-4B94-8BC2-E4C5A2D20576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04C4AA-87A8-48C4-8772-96DD8C8C939F}" type="presOf" srcId="{505805B4-FC66-40CD-8A2A-1194B0192341}" destId="{551D3346-A3CE-40A9-BB4E-F94ED15249C3}" srcOrd="0" destOrd="0" presId="urn:microsoft.com/office/officeart/2005/8/layout/vList2"/>
    <dgm:cxn modelId="{F0F8CB03-0D4E-4B4E-9517-D483A7287EA6}" type="presOf" srcId="{0A16BE13-3DBC-42F8-AF19-C4FD3FB43834}" destId="{8C2BCA8B-21BC-41CE-A99C-311002F0F320}" srcOrd="0" destOrd="0" presId="urn:microsoft.com/office/officeart/2005/8/layout/vList2"/>
    <dgm:cxn modelId="{037858C6-0163-4A69-BB4F-5A6CD3AB5625}" type="presOf" srcId="{02FC0B37-87F3-424E-88DF-6EACEE630286}" destId="{1B26CE09-DF03-450A-9BB4-8C53A2BDE3F0}" srcOrd="0" destOrd="0" presId="urn:microsoft.com/office/officeart/2005/8/layout/vList2"/>
    <dgm:cxn modelId="{D2C2CC34-45C3-4770-9C58-937AC930B89D}" type="presOf" srcId="{E97175D3-3EB6-4B94-8BC2-E4C5A2D20576}" destId="{924A016F-012D-4C8A-8665-2F992EBB1401}" srcOrd="0" destOrd="0" presId="urn:microsoft.com/office/officeart/2005/8/layout/vList2"/>
    <dgm:cxn modelId="{E9091983-7BD0-4E87-896C-C11DF303EEFB}" srcId="{505805B4-FC66-40CD-8A2A-1194B0192341}" destId="{A5BEDA59-AF49-4E4D-9489-83FCDACBD61B}" srcOrd="4" destOrd="0" parTransId="{EB39BA05-F26A-4594-B333-D0E37B0A8ED2}" sibTransId="{1EA8F038-D544-4D85-9152-0C2711AC7138}"/>
    <dgm:cxn modelId="{8C5EDD63-F40F-4C61-B07A-A167B8B5E30E}" srcId="{505805B4-FC66-40CD-8A2A-1194B0192341}" destId="{0A16BE13-3DBC-42F8-AF19-C4FD3FB43834}" srcOrd="5" destOrd="0" parTransId="{7DF1B273-860A-426C-90D5-A71280AB84AC}" sibTransId="{B33312EE-3B2E-42E0-BFA6-6C4BFD2BDD20}"/>
    <dgm:cxn modelId="{54D902EA-E72B-4F26-B1A9-4BB3EFD08ECB}" srcId="{505805B4-FC66-40CD-8A2A-1194B0192341}" destId="{AAB05AB1-2BC2-45ED-9AA4-1CD1A00B3FDE}" srcOrd="1" destOrd="0" parTransId="{E9D2818B-AB2D-4417-AFD2-67823508C702}" sibTransId="{69A26900-247A-41FE-87AA-34F1080C6FAF}"/>
    <dgm:cxn modelId="{94A6BE35-5488-40A5-B617-8B5C3FD60E9B}" type="presOf" srcId="{A5BEDA59-AF49-4E4D-9489-83FCDACBD61B}" destId="{741B786E-3434-45B2-B818-1D7ED56CEF4B}" srcOrd="0" destOrd="0" presId="urn:microsoft.com/office/officeart/2005/8/layout/vList2"/>
    <dgm:cxn modelId="{5AD95132-B30B-4101-9A9B-F5A40E6F3D86}" srcId="{505805B4-FC66-40CD-8A2A-1194B0192341}" destId="{43C05696-FEB4-405E-8162-FE159DC139A7}" srcOrd="3" destOrd="0" parTransId="{CE812CFB-11AE-406D-B733-62DDEEEB6D40}" sibTransId="{CF43365C-B60A-4F3A-BEE0-A19CBF7B54B0}"/>
    <dgm:cxn modelId="{3D28B4AA-D7F1-401C-AC6E-2F5FDBA1D2F3}" type="presOf" srcId="{43C05696-FEB4-405E-8162-FE159DC139A7}" destId="{2B995F0A-B81C-45D1-97BD-69797F205004}" srcOrd="0" destOrd="0" presId="urn:microsoft.com/office/officeart/2005/8/layout/vList2"/>
    <dgm:cxn modelId="{E0FF7634-A1E4-481D-8187-3C2609F52D2B}" type="presOf" srcId="{AAB05AB1-2BC2-45ED-9AA4-1CD1A00B3FDE}" destId="{73469335-0DDE-4C24-A453-A484677A8A79}" srcOrd="0" destOrd="0" presId="urn:microsoft.com/office/officeart/2005/8/layout/vList2"/>
    <dgm:cxn modelId="{F37F7937-A6B5-4D6D-8161-5D866047BC01}" type="presOf" srcId="{1EE78A30-2570-4380-83F1-47EF3401BDCE}" destId="{4EC2933A-38F6-420A-BF5C-8C8FF6BC2EDF}" srcOrd="0" destOrd="0" presId="urn:microsoft.com/office/officeart/2005/8/layout/vList2"/>
    <dgm:cxn modelId="{23AA0551-7473-4321-AFDB-1E4574B95982}" srcId="{505805B4-FC66-40CD-8A2A-1194B0192341}" destId="{1EE78A30-2570-4380-83F1-47EF3401BDCE}" srcOrd="0" destOrd="0" parTransId="{581EDFC0-3015-4D5E-981C-F109B85D4593}" sibTransId="{80232C65-40D1-48AD-BC90-8D2AC5FA264C}"/>
    <dgm:cxn modelId="{04C79E03-B3B4-4097-B6BE-F67698E9534F}" srcId="{505805B4-FC66-40CD-8A2A-1194B0192341}" destId="{E97175D3-3EB6-4B94-8BC2-E4C5A2D20576}" srcOrd="6" destOrd="0" parTransId="{7D17670D-08F9-496C-9969-F069A4E0A0E5}" sibTransId="{FCFCF073-6429-4D61-B651-C23D1208D30B}"/>
    <dgm:cxn modelId="{061D661D-B04E-4DBC-AA04-220C30C1BF46}" srcId="{505805B4-FC66-40CD-8A2A-1194B0192341}" destId="{02FC0B37-87F3-424E-88DF-6EACEE630286}" srcOrd="2" destOrd="0" parTransId="{2DD492A4-5901-4549-9C45-9A277C8C490F}" sibTransId="{71BA430C-3005-4CFC-B446-574BEC5D6DF6}"/>
    <dgm:cxn modelId="{11AA529E-1A38-4A63-BE83-166947DB72F4}" type="presParOf" srcId="{551D3346-A3CE-40A9-BB4E-F94ED15249C3}" destId="{4EC2933A-38F6-420A-BF5C-8C8FF6BC2EDF}" srcOrd="0" destOrd="0" presId="urn:microsoft.com/office/officeart/2005/8/layout/vList2"/>
    <dgm:cxn modelId="{880EF441-0766-4645-9441-110A6E9FA98F}" type="presParOf" srcId="{551D3346-A3CE-40A9-BB4E-F94ED15249C3}" destId="{3CAF7D37-78A0-4382-BD7E-5D9F4D48FD17}" srcOrd="1" destOrd="0" presId="urn:microsoft.com/office/officeart/2005/8/layout/vList2"/>
    <dgm:cxn modelId="{C0623A38-15CD-4E86-9C88-250A2434C59C}" type="presParOf" srcId="{551D3346-A3CE-40A9-BB4E-F94ED15249C3}" destId="{73469335-0DDE-4C24-A453-A484677A8A79}" srcOrd="2" destOrd="0" presId="urn:microsoft.com/office/officeart/2005/8/layout/vList2"/>
    <dgm:cxn modelId="{FF7FCA68-0D48-4BDB-9500-E6EBF7B04418}" type="presParOf" srcId="{551D3346-A3CE-40A9-BB4E-F94ED15249C3}" destId="{21044038-10D6-43F9-B980-B04398129D1D}" srcOrd="3" destOrd="0" presId="urn:microsoft.com/office/officeart/2005/8/layout/vList2"/>
    <dgm:cxn modelId="{248ADFA9-DF06-4428-943E-FE0F86455DD4}" type="presParOf" srcId="{551D3346-A3CE-40A9-BB4E-F94ED15249C3}" destId="{1B26CE09-DF03-450A-9BB4-8C53A2BDE3F0}" srcOrd="4" destOrd="0" presId="urn:microsoft.com/office/officeart/2005/8/layout/vList2"/>
    <dgm:cxn modelId="{B9199ACB-6FDB-4763-9720-0E105D72788A}" type="presParOf" srcId="{551D3346-A3CE-40A9-BB4E-F94ED15249C3}" destId="{FDE5D9AA-6464-4886-9933-2548093A6D5D}" srcOrd="5" destOrd="0" presId="urn:microsoft.com/office/officeart/2005/8/layout/vList2"/>
    <dgm:cxn modelId="{0F4C7871-CD97-41FB-BB24-499F2478CBAE}" type="presParOf" srcId="{551D3346-A3CE-40A9-BB4E-F94ED15249C3}" destId="{2B995F0A-B81C-45D1-97BD-69797F205004}" srcOrd="6" destOrd="0" presId="urn:microsoft.com/office/officeart/2005/8/layout/vList2"/>
    <dgm:cxn modelId="{C6E5D51C-4CF1-4791-B882-B7B41B472ADF}" type="presParOf" srcId="{551D3346-A3CE-40A9-BB4E-F94ED15249C3}" destId="{BA31455E-CFCF-4A7A-ABD0-6D68B1E5C9D8}" srcOrd="7" destOrd="0" presId="urn:microsoft.com/office/officeart/2005/8/layout/vList2"/>
    <dgm:cxn modelId="{529E5CB1-FBE4-4BCD-887B-5C6EEC5FB3FD}" type="presParOf" srcId="{551D3346-A3CE-40A9-BB4E-F94ED15249C3}" destId="{741B786E-3434-45B2-B818-1D7ED56CEF4B}" srcOrd="8" destOrd="0" presId="urn:microsoft.com/office/officeart/2005/8/layout/vList2"/>
    <dgm:cxn modelId="{1A85DE20-64F4-44C9-8E75-C323BC8BAB28}" type="presParOf" srcId="{551D3346-A3CE-40A9-BB4E-F94ED15249C3}" destId="{A7AC4AA5-F5F3-40F4-9773-E0F9C531C732}" srcOrd="9" destOrd="0" presId="urn:microsoft.com/office/officeart/2005/8/layout/vList2"/>
    <dgm:cxn modelId="{93EDA247-FEE3-4674-8F4A-C30901F59AAC}" type="presParOf" srcId="{551D3346-A3CE-40A9-BB4E-F94ED15249C3}" destId="{8C2BCA8B-21BC-41CE-A99C-311002F0F320}" srcOrd="10" destOrd="0" presId="urn:microsoft.com/office/officeart/2005/8/layout/vList2"/>
    <dgm:cxn modelId="{45D62B8D-B053-48DA-AF06-CD47A0246CC0}" type="presParOf" srcId="{551D3346-A3CE-40A9-BB4E-F94ED15249C3}" destId="{52B9F028-61BB-44BD-B210-338D9B532A2A}" srcOrd="11" destOrd="0" presId="urn:microsoft.com/office/officeart/2005/8/layout/vList2"/>
    <dgm:cxn modelId="{61DC8351-0240-4477-BD54-5BB9C4443262}" type="presParOf" srcId="{551D3346-A3CE-40A9-BB4E-F94ED15249C3}" destId="{924A016F-012D-4C8A-8665-2F992EBB140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6E13FF-0BF3-44DA-B7A8-CE49498C3F2A}">
      <dsp:nvSpPr>
        <dsp:cNvPr id="0" name=""/>
        <dsp:cNvSpPr/>
      </dsp:nvSpPr>
      <dsp:spPr>
        <a:xfrm>
          <a:off x="0" y="67599"/>
          <a:ext cx="8715436" cy="9136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Идейная направленность детской книги</a:t>
          </a:r>
          <a:endParaRPr lang="ru-RU" sz="2300" kern="1200" dirty="0"/>
        </a:p>
      </dsp:txBody>
      <dsp:txXfrm>
        <a:off x="0" y="67599"/>
        <a:ext cx="8715436" cy="913678"/>
      </dsp:txXfrm>
    </dsp:sp>
    <dsp:sp modelId="{41478455-FD1B-41BF-93B3-7C0881B47C5B}">
      <dsp:nvSpPr>
        <dsp:cNvPr id="0" name=""/>
        <dsp:cNvSpPr/>
      </dsp:nvSpPr>
      <dsp:spPr>
        <a:xfrm>
          <a:off x="0" y="1047518"/>
          <a:ext cx="8715436" cy="913678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Высокое художественное мастерство, литературная ценность</a:t>
          </a:r>
          <a:endParaRPr lang="ru-RU" sz="2300" kern="1200" dirty="0"/>
        </a:p>
      </dsp:txBody>
      <dsp:txXfrm>
        <a:off x="0" y="1047518"/>
        <a:ext cx="8715436" cy="913678"/>
      </dsp:txXfrm>
    </dsp:sp>
    <dsp:sp modelId="{0C048955-CF94-45B9-BA44-B6E70B191F6B}">
      <dsp:nvSpPr>
        <dsp:cNvPr id="0" name=""/>
        <dsp:cNvSpPr/>
      </dsp:nvSpPr>
      <dsp:spPr>
        <a:xfrm>
          <a:off x="0" y="2027436"/>
          <a:ext cx="8715436" cy="91367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Особенности внимания, памяти, мышления, круг интересов детей, их жизненный опыт</a:t>
          </a:r>
          <a:endParaRPr lang="ru-RU" sz="2300" kern="1200" dirty="0"/>
        </a:p>
      </dsp:txBody>
      <dsp:txXfrm>
        <a:off x="0" y="2027436"/>
        <a:ext cx="8715436" cy="913678"/>
      </dsp:txXfrm>
    </dsp:sp>
    <dsp:sp modelId="{83D17244-4661-4CD6-9389-DFFF0BA18305}">
      <dsp:nvSpPr>
        <dsp:cNvPr id="0" name=""/>
        <dsp:cNvSpPr/>
      </dsp:nvSpPr>
      <dsp:spPr>
        <a:xfrm>
          <a:off x="0" y="3007355"/>
          <a:ext cx="8715436" cy="913678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Сюжетная занимательность, простота и ясность композиции</a:t>
          </a:r>
          <a:endParaRPr lang="ru-RU" sz="2300" kern="1200" dirty="0"/>
        </a:p>
      </dsp:txBody>
      <dsp:txXfrm>
        <a:off x="0" y="3007355"/>
        <a:ext cx="8715436" cy="913678"/>
      </dsp:txXfrm>
    </dsp:sp>
    <dsp:sp modelId="{3A4B37BF-6F7B-4E95-86BA-02AF980875A3}">
      <dsp:nvSpPr>
        <dsp:cNvPr id="0" name=""/>
        <dsp:cNvSpPr/>
      </dsp:nvSpPr>
      <dsp:spPr>
        <a:xfrm>
          <a:off x="0" y="3987273"/>
          <a:ext cx="8715436" cy="91367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Учет возрастных особенностей детей</a:t>
          </a:r>
          <a:endParaRPr lang="ru-RU" sz="2300" kern="1200" dirty="0"/>
        </a:p>
      </dsp:txBody>
      <dsp:txXfrm>
        <a:off x="0" y="3987273"/>
        <a:ext cx="8715436" cy="9136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AE0EDF-35EA-4E0A-B700-3713D6F13FA2}">
      <dsp:nvSpPr>
        <dsp:cNvPr id="0" name=""/>
        <dsp:cNvSpPr/>
      </dsp:nvSpPr>
      <dsp:spPr>
        <a:xfrm rot="5400000">
          <a:off x="4700557" y="-1723034"/>
          <a:ext cx="1838950" cy="528944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чтение произведений, </a:t>
          </a:r>
          <a:endParaRPr kumimoji="0" lang="ru-RU" sz="1600" b="1" i="0" u="none" strike="noStrike" kern="1200" cap="none" normalizeH="0" baseline="0" dirty="0">
            <a:ln/>
            <a:effectLst/>
            <a:latin typeface="Times New Roman" pitchFamily="18" charset="0"/>
            <a:ea typeface="Calibri" pitchFamily="34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рассказывание произведений,</a:t>
          </a:r>
          <a:endParaRPr kumimoji="0" lang="ru-RU" sz="1600" b="1" i="0" u="none" strike="noStrike" kern="1200" cap="none" normalizeH="0" baseline="0" dirty="0">
            <a:ln/>
            <a:effectLst/>
            <a:latin typeface="Times New Roman" pitchFamily="18" charset="0"/>
            <a:ea typeface="Calibri" pitchFamily="34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вопросы по содержанию произведений,</a:t>
          </a:r>
          <a:endParaRPr kumimoji="0" lang="ru-RU" sz="1600" b="1" i="0" u="none" strike="noStrike" kern="1200" cap="none" normalizeH="0" baseline="0" dirty="0" smtClean="0">
            <a:ln/>
            <a:effectLst/>
            <a:latin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заучивание наизусть,</a:t>
          </a:r>
          <a:endParaRPr kumimoji="0" lang="ru-RU" sz="1600" b="1" i="0" u="none" strike="noStrike" kern="1200" cap="none" normalizeH="0" baseline="0" dirty="0" smtClean="0">
            <a:ln/>
            <a:effectLst/>
            <a:latin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беседа по произведению,</a:t>
          </a:r>
          <a:endParaRPr kumimoji="0" lang="ru-RU" sz="1600" b="1" i="0" u="none" strike="noStrike" kern="1200" cap="none" normalizeH="0" baseline="0" dirty="0" smtClean="0">
            <a:ln/>
            <a:effectLst/>
            <a:latin typeface="Arial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прослушивание  аудиозаписей.</a:t>
          </a:r>
          <a:endParaRPr kumimoji="0" lang="ru-RU" sz="1600" b="1" i="0" u="none" strike="noStrike" kern="1200" cap="none" normalizeH="0" baseline="0" dirty="0" smtClean="0">
            <a:ln/>
            <a:effectLst/>
            <a:latin typeface="Arial" pitchFamily="34" charset="0"/>
          </a:endParaRPr>
        </a:p>
      </dsp:txBody>
      <dsp:txXfrm rot="5400000">
        <a:off x="4700557" y="-1723034"/>
        <a:ext cx="1838950" cy="5289442"/>
      </dsp:txXfrm>
    </dsp:sp>
    <dsp:sp modelId="{B5980ECB-3D87-49C2-A931-FF16DE933C40}">
      <dsp:nvSpPr>
        <dsp:cNvPr id="0" name=""/>
        <dsp:cNvSpPr/>
      </dsp:nvSpPr>
      <dsp:spPr>
        <a:xfrm>
          <a:off x="0" y="202029"/>
          <a:ext cx="2975311" cy="143931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СЛОВЕСНЫЙ МЕТОД</a:t>
          </a:r>
          <a:endParaRPr lang="ru-RU" sz="2800" kern="1200" dirty="0"/>
        </a:p>
      </dsp:txBody>
      <dsp:txXfrm>
        <a:off x="0" y="202029"/>
        <a:ext cx="2975311" cy="1439316"/>
      </dsp:txXfrm>
    </dsp:sp>
    <dsp:sp modelId="{CF117D8B-94A8-413F-91E9-AF60EB3D84EF}">
      <dsp:nvSpPr>
        <dsp:cNvPr id="0" name=""/>
        <dsp:cNvSpPr/>
      </dsp:nvSpPr>
      <dsp:spPr>
        <a:xfrm rot="5400000">
          <a:off x="4890565" y="782"/>
          <a:ext cx="1469921" cy="5294613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элементы инсценировки,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игры-драматизации,</a:t>
          </a:r>
          <a:endParaRPr lang="ru-RU" sz="1600" b="1" kern="1200" dirty="0">
            <a:latin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дидактические игры,</a:t>
          </a:r>
          <a:endParaRPr lang="ru-RU" sz="1600" b="1" kern="1200" dirty="0">
            <a:latin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театрализованные игры,</a:t>
          </a:r>
          <a:endParaRPr lang="ru-RU" sz="1600" b="1" kern="1200" dirty="0">
            <a:latin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использование разных видов театра,</a:t>
          </a:r>
          <a:endParaRPr lang="ru-RU" sz="1600" b="1" kern="1200" dirty="0">
            <a:latin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игровая деятельность</a:t>
          </a:r>
          <a:endParaRPr lang="ru-RU" sz="1600" kern="1200" dirty="0"/>
        </a:p>
      </dsp:txBody>
      <dsp:txXfrm rot="5400000">
        <a:off x="4890565" y="782"/>
        <a:ext cx="1469921" cy="5294613"/>
      </dsp:txXfrm>
    </dsp:sp>
    <dsp:sp modelId="{532F32B1-BF9F-4907-967D-9A516A7AD1BA}">
      <dsp:nvSpPr>
        <dsp:cNvPr id="0" name=""/>
        <dsp:cNvSpPr/>
      </dsp:nvSpPr>
      <dsp:spPr>
        <a:xfrm>
          <a:off x="0" y="1872211"/>
          <a:ext cx="2978219" cy="1439316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ПРАКТИЧЕСКИЙ МЕТОД</a:t>
          </a:r>
          <a:endParaRPr lang="ru-RU" sz="2800" kern="1200" dirty="0"/>
        </a:p>
      </dsp:txBody>
      <dsp:txXfrm>
        <a:off x="0" y="1872211"/>
        <a:ext cx="2978219" cy="1439316"/>
      </dsp:txXfrm>
    </dsp:sp>
    <dsp:sp modelId="{D18AFDC1-274B-48E1-9D98-4041ECC1FF66}">
      <dsp:nvSpPr>
        <dsp:cNvPr id="0" name=""/>
        <dsp:cNvSpPr/>
      </dsp:nvSpPr>
      <dsp:spPr>
        <a:xfrm rot="5400000">
          <a:off x="4921385" y="1524779"/>
          <a:ext cx="1419280" cy="5299788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ea typeface="Calibri" pitchFamily="34" charset="0"/>
              <a:cs typeface="Times New Roman" pitchFamily="18" charset="0"/>
            </a:rPr>
            <a:t>показ иллюстраций, картин, игрушек,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элементы инсценировки;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схемы;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rPr>
            <a:t>просмотр видеофильмов;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оформление выставок.</a:t>
          </a:r>
          <a:endParaRPr lang="ru-RU" sz="1600" kern="1200" dirty="0"/>
        </a:p>
      </dsp:txBody>
      <dsp:txXfrm rot="5400000">
        <a:off x="4921385" y="1524779"/>
        <a:ext cx="1419280" cy="5299788"/>
      </dsp:txXfrm>
    </dsp:sp>
    <dsp:sp modelId="{81834881-9409-4AB8-B117-47A8F53C9E3D}">
      <dsp:nvSpPr>
        <dsp:cNvPr id="0" name=""/>
        <dsp:cNvSpPr/>
      </dsp:nvSpPr>
      <dsp:spPr>
        <a:xfrm>
          <a:off x="0" y="3455016"/>
          <a:ext cx="2981131" cy="1439316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НАГЛЯДНЫЙ МЕТОД</a:t>
          </a:r>
          <a:endParaRPr lang="ru-RU" sz="2800" kern="1200" dirty="0"/>
        </a:p>
      </dsp:txBody>
      <dsp:txXfrm>
        <a:off x="0" y="3455016"/>
        <a:ext cx="2981131" cy="143931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0794C2-F449-4321-8E52-658E81D37342}">
      <dsp:nvSpPr>
        <dsp:cNvPr id="0" name=""/>
        <dsp:cNvSpPr/>
      </dsp:nvSpPr>
      <dsp:spPr>
        <a:xfrm>
          <a:off x="0" y="0"/>
          <a:ext cx="8003232" cy="21546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2">
                  <a:lumMod val="75000"/>
                </a:schemeClr>
              </a:solidFill>
            </a:rPr>
            <a:t>ЧТЕНИЕ, РАССКАЗЫВАНИЕ, ЗАУЧИВАНИЕ НА ЗАНЯТИЯХ</a:t>
          </a:r>
          <a:endParaRPr lang="ru-RU" sz="3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816115" y="0"/>
        <a:ext cx="6187116" cy="2154694"/>
      </dsp:txXfrm>
    </dsp:sp>
    <dsp:sp modelId="{B851D3FE-FD27-43C6-B027-F4F76A5274D7}">
      <dsp:nvSpPr>
        <dsp:cNvPr id="0" name=""/>
        <dsp:cNvSpPr/>
      </dsp:nvSpPr>
      <dsp:spPr>
        <a:xfrm>
          <a:off x="215469" y="215469"/>
          <a:ext cx="1600646" cy="17237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76A0D-3CF3-48A8-8064-5258BDA8A715}">
      <dsp:nvSpPr>
        <dsp:cNvPr id="0" name=""/>
        <dsp:cNvSpPr/>
      </dsp:nvSpPr>
      <dsp:spPr>
        <a:xfrm>
          <a:off x="0" y="2370163"/>
          <a:ext cx="8003232" cy="215469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2">
                  <a:lumMod val="75000"/>
                </a:schemeClr>
              </a:solidFill>
            </a:rPr>
            <a:t>ИСПОЛЬЗОВАНИЕ ЛИТЕРАТУРНЫХ ПРОИЗВЕДЕНИЙ И ПРОИЗВЕДЕНИЙ УСТНОГО НАРОДНОГО ТВОРЧЕСТВА </a:t>
          </a:r>
          <a:r>
            <a:rPr lang="ru-RU" sz="30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3000" b="1" kern="1200" dirty="0" smtClean="0">
              <a:solidFill>
                <a:schemeClr val="tx2">
                  <a:lumMod val="75000"/>
                </a:schemeClr>
              </a:solidFill>
            </a:rPr>
            <a:t>В РАЗНЫХ ВИДАХ ДЕЯТЕЛЬНОСТИ</a:t>
          </a:r>
          <a:endParaRPr lang="ru-RU" sz="3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816115" y="2370163"/>
        <a:ext cx="6187116" cy="2154694"/>
      </dsp:txXfrm>
    </dsp:sp>
    <dsp:sp modelId="{96D7E987-AB20-4658-91F6-312FB2BDB14E}">
      <dsp:nvSpPr>
        <dsp:cNvPr id="0" name=""/>
        <dsp:cNvSpPr/>
      </dsp:nvSpPr>
      <dsp:spPr>
        <a:xfrm>
          <a:off x="215469" y="2585633"/>
          <a:ext cx="1600646" cy="17237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33F3E8-AADC-4036-8B4B-56A5BB90AADB}">
      <dsp:nvSpPr>
        <dsp:cNvPr id="0" name=""/>
        <dsp:cNvSpPr/>
      </dsp:nvSpPr>
      <dsp:spPr>
        <a:xfrm>
          <a:off x="0" y="1820"/>
          <a:ext cx="7992888" cy="6680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Чтение или рассказывание одного произведения</a:t>
          </a:r>
          <a:endParaRPr lang="ru-RU" sz="2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1820"/>
        <a:ext cx="7992888" cy="668034"/>
      </dsp:txXfrm>
    </dsp:sp>
    <dsp:sp modelId="{CAB396B0-1403-4296-8A88-BAF433B63990}">
      <dsp:nvSpPr>
        <dsp:cNvPr id="0" name=""/>
        <dsp:cNvSpPr/>
      </dsp:nvSpPr>
      <dsp:spPr>
        <a:xfrm>
          <a:off x="0" y="681962"/>
          <a:ext cx="7992888" cy="668034"/>
        </a:xfrm>
        <a:prstGeom prst="round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Чтение нескольких произведений, объединенных одной тематикой</a:t>
          </a:r>
          <a:endParaRPr lang="ru-RU" sz="2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681962"/>
        <a:ext cx="7992888" cy="668034"/>
      </dsp:txXfrm>
    </dsp:sp>
    <dsp:sp modelId="{907AB908-D625-4605-9A74-6C2EE3070ABD}">
      <dsp:nvSpPr>
        <dsp:cNvPr id="0" name=""/>
        <dsp:cNvSpPr/>
      </dsp:nvSpPr>
      <dsp:spPr>
        <a:xfrm>
          <a:off x="0" y="1362104"/>
          <a:ext cx="7992888" cy="668034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Чтение нескольких произведений, объединенных единством образов</a:t>
          </a:r>
          <a:endParaRPr lang="ru-RU" sz="2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1362104"/>
        <a:ext cx="7992888" cy="668034"/>
      </dsp:txXfrm>
    </dsp:sp>
    <dsp:sp modelId="{D524CFE4-A36A-48CC-91D7-B3770D664568}">
      <dsp:nvSpPr>
        <dsp:cNvPr id="0" name=""/>
        <dsp:cNvSpPr/>
      </dsp:nvSpPr>
      <dsp:spPr>
        <a:xfrm>
          <a:off x="0" y="2042246"/>
          <a:ext cx="7992888" cy="668034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Чтение нескольких произведений одного жанра или разных жанров</a:t>
          </a:r>
          <a:endParaRPr lang="ru-RU" sz="2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2042246"/>
        <a:ext cx="7992888" cy="668034"/>
      </dsp:txXfrm>
    </dsp:sp>
    <dsp:sp modelId="{A93AE3B9-7B43-4FED-868C-C987B30287D0}">
      <dsp:nvSpPr>
        <dsp:cNvPr id="0" name=""/>
        <dsp:cNvSpPr/>
      </dsp:nvSpPr>
      <dsp:spPr>
        <a:xfrm>
          <a:off x="0" y="2722388"/>
          <a:ext cx="7992888" cy="668034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Объединение произведений, принадлежащих к разным видам искусства</a:t>
          </a:r>
          <a:endParaRPr lang="ru-RU" sz="2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2722388"/>
        <a:ext cx="7992888" cy="668034"/>
      </dsp:txXfrm>
    </dsp:sp>
    <dsp:sp modelId="{965AC067-A821-4A9A-B65D-3A9BFC54340C}">
      <dsp:nvSpPr>
        <dsp:cNvPr id="0" name=""/>
        <dsp:cNvSpPr/>
      </dsp:nvSpPr>
      <dsp:spPr>
        <a:xfrm>
          <a:off x="0" y="3402531"/>
          <a:ext cx="7992888" cy="668034"/>
        </a:xfrm>
        <a:prstGeom prst="round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Чтение и рассказывание с использованием наглядного материала</a:t>
          </a:r>
          <a:endParaRPr lang="ru-RU" sz="2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3402531"/>
        <a:ext cx="7992888" cy="668034"/>
      </dsp:txXfrm>
    </dsp:sp>
    <dsp:sp modelId="{E7E77858-A2CA-4A41-9E32-11AB6C5F71D0}">
      <dsp:nvSpPr>
        <dsp:cNvPr id="0" name=""/>
        <dsp:cNvSpPr/>
      </dsp:nvSpPr>
      <dsp:spPr>
        <a:xfrm>
          <a:off x="0" y="4082673"/>
          <a:ext cx="7992888" cy="66803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</a:rPr>
            <a:t>Чтение как часть другого занятия </a:t>
          </a:r>
          <a:endParaRPr lang="ru-RU" sz="2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4082673"/>
        <a:ext cx="7992888" cy="66803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C2933A-38F6-420A-BF5C-8C8FF6BC2EDF}">
      <dsp:nvSpPr>
        <dsp:cNvPr id="0" name=""/>
        <dsp:cNvSpPr/>
      </dsp:nvSpPr>
      <dsp:spPr>
        <a:xfrm>
          <a:off x="0" y="845"/>
          <a:ext cx="7632848" cy="704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</a:rPr>
            <a:t>Использование художественной литературы и УНТ в различных режимных моментах</a:t>
          </a:r>
          <a:endParaRPr lang="ru-RU" sz="2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845"/>
        <a:ext cx="7632848" cy="704639"/>
      </dsp:txXfrm>
    </dsp:sp>
    <dsp:sp modelId="{73469335-0DDE-4C24-A453-A484677A8A79}">
      <dsp:nvSpPr>
        <dsp:cNvPr id="0" name=""/>
        <dsp:cNvSpPr/>
      </dsp:nvSpPr>
      <dsp:spPr>
        <a:xfrm>
          <a:off x="0" y="719702"/>
          <a:ext cx="7632848" cy="704639"/>
        </a:xfrm>
        <a:prstGeom prst="round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</a:rPr>
            <a:t>Час повторения заученных на занятиях стихотворений</a:t>
          </a:r>
          <a:endParaRPr lang="ru-RU" sz="2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719702"/>
        <a:ext cx="7632848" cy="704639"/>
      </dsp:txXfrm>
    </dsp:sp>
    <dsp:sp modelId="{1B26CE09-DF03-450A-9BB4-8C53A2BDE3F0}">
      <dsp:nvSpPr>
        <dsp:cNvPr id="0" name=""/>
        <dsp:cNvSpPr/>
      </dsp:nvSpPr>
      <dsp:spPr>
        <a:xfrm>
          <a:off x="0" y="1438558"/>
          <a:ext cx="7632848" cy="704639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</a:rPr>
            <a:t>Ежедневное чтение детям литературы</a:t>
          </a:r>
          <a:endParaRPr lang="ru-RU" sz="2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1438558"/>
        <a:ext cx="7632848" cy="704639"/>
      </dsp:txXfrm>
    </dsp:sp>
    <dsp:sp modelId="{2B995F0A-B81C-45D1-97BD-69797F205004}">
      <dsp:nvSpPr>
        <dsp:cNvPr id="0" name=""/>
        <dsp:cNvSpPr/>
      </dsp:nvSpPr>
      <dsp:spPr>
        <a:xfrm>
          <a:off x="0" y="2157415"/>
          <a:ext cx="7632848" cy="70463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</a:rPr>
            <a:t>Кружковая работа</a:t>
          </a:r>
          <a:endParaRPr lang="ru-RU" sz="2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2157415"/>
        <a:ext cx="7632848" cy="704639"/>
      </dsp:txXfrm>
    </dsp:sp>
    <dsp:sp modelId="{741B786E-3434-45B2-B818-1D7ED56CEF4B}">
      <dsp:nvSpPr>
        <dsp:cNvPr id="0" name=""/>
        <dsp:cNvSpPr/>
      </dsp:nvSpPr>
      <dsp:spPr>
        <a:xfrm>
          <a:off x="0" y="2876271"/>
          <a:ext cx="7632848" cy="704639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</a:rPr>
            <a:t>Использование художественной литературы и УНТ на праздниках, развлечениях, досугах</a:t>
          </a:r>
          <a:endParaRPr lang="ru-RU" sz="2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2876271"/>
        <a:ext cx="7632848" cy="704639"/>
      </dsp:txXfrm>
    </dsp:sp>
    <dsp:sp modelId="{8C2BCA8B-21BC-41CE-A99C-311002F0F320}">
      <dsp:nvSpPr>
        <dsp:cNvPr id="0" name=""/>
        <dsp:cNvSpPr/>
      </dsp:nvSpPr>
      <dsp:spPr>
        <a:xfrm>
          <a:off x="0" y="3595128"/>
          <a:ext cx="7632848" cy="704639"/>
        </a:xfrm>
        <a:prstGeom prst="round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</a:rPr>
            <a:t>Проектная деятельность с участием родителей</a:t>
          </a:r>
          <a:endParaRPr lang="ru-RU" sz="2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3595128"/>
        <a:ext cx="7632848" cy="704639"/>
      </dsp:txXfrm>
    </dsp:sp>
    <dsp:sp modelId="{924A016F-012D-4C8A-8665-2F992EBB1401}">
      <dsp:nvSpPr>
        <dsp:cNvPr id="0" name=""/>
        <dsp:cNvSpPr/>
      </dsp:nvSpPr>
      <dsp:spPr>
        <a:xfrm>
          <a:off x="0" y="4313984"/>
          <a:ext cx="7632848" cy="70463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75000"/>
                </a:schemeClr>
              </a:solidFill>
            </a:rPr>
            <a:t>Организация семейного чтения</a:t>
          </a:r>
          <a:endParaRPr lang="ru-RU" sz="2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4313984"/>
        <a:ext cx="7632848" cy="704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72" y="21033"/>
            <a:ext cx="9177372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43608" y="2420888"/>
            <a:ext cx="736317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4343400" algn="l"/>
              </a:tabLs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художественной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итературы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4343400" algn="l"/>
              </a:tabLs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направление ОО «Речевое развитие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8136" y="4293096"/>
            <a:ext cx="36258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Презентацию </a:t>
            </a:r>
            <a:r>
              <a:rPr lang="ru-RU" dirty="0" smtClean="0">
                <a:solidFill>
                  <a:srgbClr val="C00000"/>
                </a:solidFill>
              </a:rPr>
              <a:t>подготовила: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Долгих Н.Ю.</a:t>
            </a:r>
            <a:r>
              <a:rPr lang="ru-RU" dirty="0" smtClean="0">
                <a:solidFill>
                  <a:srgbClr val="C00000"/>
                </a:solidFill>
              </a:rPr>
              <a:t> - </a:t>
            </a:r>
            <a:r>
              <a:rPr lang="ru-RU" dirty="0" smtClean="0">
                <a:solidFill>
                  <a:srgbClr val="C00000"/>
                </a:solidFill>
              </a:rPr>
              <a:t>в</a:t>
            </a:r>
            <a:r>
              <a:rPr lang="ru-RU" dirty="0" smtClean="0">
                <a:solidFill>
                  <a:srgbClr val="C00000"/>
                </a:solidFill>
              </a:rPr>
              <a:t>оспитатель МАДОУ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err="1" smtClean="0">
                <a:solidFill>
                  <a:srgbClr val="C00000"/>
                </a:solidFill>
              </a:rPr>
              <a:t>Бершетский</a:t>
            </a:r>
            <a:r>
              <a:rPr lang="ru-RU" dirty="0" smtClean="0">
                <a:solidFill>
                  <a:srgbClr val="C00000"/>
                </a:solidFill>
              </a:rPr>
              <a:t> детский сад «Умка»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8760" y="6381328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2016г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350030" y="0"/>
            <a:ext cx="793970" cy="114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470682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22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Ознакомление с художественной литературой </a:t>
            </a:r>
            <a:br>
              <a:rPr lang="ru-RU" sz="31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31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</a:t>
            </a:r>
            <a:r>
              <a:rPr lang="ru-RU" sz="31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средней группе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	Продолжается ознакомление детей с художественной литературой.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Внимание детей фиксируют не только на содержании литературного произведения, но и на некоторых особенностях литературного языка (образные слова и выражения, некоторые эпитеты и сравнения).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После рассказывания сказок необходимо учить детей отвечать на вопросы, связанные с содержанием, а также на самые простые вопросы по художественной форме.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Очень важно после чтения произведения правильно сформулировать вопросы, чтобы помочь детям вычленить главное – действия основных героев, их взаимоотношения и поступки. Правильно поставленный вопрос заставляет ребенка думать, размышлять, приходить к правильным выводам и в то же время замечать и чувствовать художественную форму произведения.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При чтении стихотворений воспитатель, выделяя ритмичность, музыкальность, напевность стихотворений, подчеркивая образные выражения, развивает у детей способность замечать красоту и богатство русского языка.</a:t>
            </a:r>
          </a:p>
          <a:p>
            <a:pPr>
              <a:buNone/>
            </a:pPr>
            <a:endParaRPr lang="ru-RU" sz="1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350030" y="5310347"/>
            <a:ext cx="793970" cy="1140020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22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Ознакомление с художественной литературой </a:t>
            </a:r>
            <a:br>
              <a:rPr lang="ru-RU" sz="31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31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</a:t>
            </a:r>
            <a:r>
              <a:rPr lang="ru-RU" sz="31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старшей группе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525658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Детей учат при восприятии содержания литературных произведений замечать выразительные средства. Дети старшего возраста способны более глубоко осмысливать содержание литературного произведения и осознавать некоторые особенности художественной формы, выражающей содержание. Они могут различать жанры литературных произведений и некоторые специфические особенности каждого жанра.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Анализ сказки должен быть таким, чтобы дети смогли понять и почувствовать ее глубокое идейное содержание и художественные достоинства, чтобы им надолго запомнились и полюбились поэтические образы.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При ознакомлении со стихотворными произведениями нужно помочь детям почувствовать красоту и напевность стихотворения, глубже осознать содержание.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Знакомя с жанром рассказа, нужно раскрывать перед детьми общественную значимость описываемого явления, взаимоотношения героев, обращать их внимание на то, какими словами автор характеризует и самих героев и их поступки.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Вопросы ,предполагаемые детям, должны проявлять понимание ребенком основного содержания и его умение оценивать действия и поступки героев.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350030" y="5310347"/>
            <a:ext cx="793970" cy="1140020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22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Ознакомление с художественной литературой </a:t>
            </a:r>
            <a:br>
              <a:rPr lang="ru-RU" sz="31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31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</a:t>
            </a:r>
            <a:r>
              <a:rPr lang="ru-RU" sz="31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подготовительной группе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424936" cy="576064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700" dirty="0" smtClean="0">
                <a:solidFill>
                  <a:srgbClr val="C00000"/>
                </a:solidFill>
              </a:rPr>
              <a:t>Задачи:</a:t>
            </a:r>
          </a:p>
          <a:p>
            <a:pPr algn="just"/>
            <a:r>
              <a:rPr lang="ru-RU" sz="1700" dirty="0" smtClean="0">
                <a:solidFill>
                  <a:srgbClr val="C00000"/>
                </a:solidFill>
              </a:rPr>
              <a:t>Воспитывать любовь к книге, к художественной литературе;</a:t>
            </a:r>
          </a:p>
          <a:p>
            <a:pPr algn="just"/>
            <a:r>
              <a:rPr lang="ru-RU" sz="1700" dirty="0" smtClean="0">
                <a:solidFill>
                  <a:srgbClr val="C00000"/>
                </a:solidFill>
              </a:rPr>
              <a:t>Воспитывать способность чувствовать художественный образ;</a:t>
            </a:r>
          </a:p>
          <a:p>
            <a:pPr algn="just"/>
            <a:r>
              <a:rPr lang="ru-RU" sz="1700" dirty="0" smtClean="0">
                <a:solidFill>
                  <a:srgbClr val="C00000"/>
                </a:solidFill>
              </a:rPr>
              <a:t>Развивать поэтический слух (способность улавливать звучность, музыкальность, ритмичность поэтической речи), интонационную выразительность речи;</a:t>
            </a:r>
          </a:p>
          <a:p>
            <a:pPr algn="just"/>
            <a:r>
              <a:rPr lang="ru-RU" sz="1700" dirty="0" smtClean="0">
                <a:solidFill>
                  <a:srgbClr val="C00000"/>
                </a:solidFill>
              </a:rPr>
              <a:t>Воспитывать способность чувствовать и понимать образный язык сказок, рассказов, стихотворений.</a:t>
            </a:r>
          </a:p>
          <a:p>
            <a:pPr algn="just">
              <a:buNone/>
            </a:pPr>
            <a:r>
              <a:rPr lang="ru-RU" sz="1700" dirty="0" smtClean="0">
                <a:solidFill>
                  <a:srgbClr val="C00000"/>
                </a:solidFill>
              </a:rPr>
              <a:t>Дети должны различать жанры, понимать их специфические особенности, чувствовать образность языка.</a:t>
            </a:r>
          </a:p>
          <a:p>
            <a:pPr algn="just">
              <a:buNone/>
            </a:pPr>
            <a:r>
              <a:rPr lang="ru-RU" sz="1700" dirty="0" smtClean="0">
                <a:solidFill>
                  <a:srgbClr val="C00000"/>
                </a:solidFill>
              </a:rPr>
              <a:t>В этом возрасте у детей воспитывается способность наслаждаться художественным словом, закладывается основа для формирования любви к родному языку, к его точности и выразительности, меткости, образности.</a:t>
            </a:r>
          </a:p>
          <a:p>
            <a:pPr algn="just">
              <a:buNone/>
            </a:pPr>
            <a:r>
              <a:rPr lang="ru-RU" sz="1700" dirty="0" smtClean="0">
                <a:solidFill>
                  <a:srgbClr val="C00000"/>
                </a:solidFill>
              </a:rPr>
              <a:t>Необходимо знакомить детей с эпитетами, сравнениями, метафорами.</a:t>
            </a:r>
          </a:p>
          <a:p>
            <a:pPr algn="just">
              <a:buNone/>
            </a:pPr>
            <a:r>
              <a:rPr lang="ru-RU" sz="1700" dirty="0" smtClean="0">
                <a:solidFill>
                  <a:srgbClr val="C00000"/>
                </a:solidFill>
              </a:rPr>
              <a:t>Ознакомление с художественной литературой включает целостный анализ произведения, а также выполнение творческих заданий, что оказывает благоприятное влияние на развитие поэтического слуха, чувства языка и словесного творчества детей.</a:t>
            </a:r>
          </a:p>
          <a:p>
            <a:pPr algn="just">
              <a:buNone/>
            </a:pPr>
            <a:r>
              <a:rPr lang="ru-RU" sz="1700" dirty="0" smtClean="0">
                <a:solidFill>
                  <a:srgbClr val="C00000"/>
                </a:solidFill>
              </a:rPr>
              <a:t>У детей повышается внимание к слову, к его точности, уместности употребления в определенном контексте, вырабатывается критическое отношение к собственной речи.</a:t>
            </a:r>
            <a:endParaRPr lang="ru-RU" sz="17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350030" y="5310347"/>
            <a:ext cx="793970" cy="1140020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5529808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31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31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Предметно-пространственная </a:t>
            </a:r>
            <a:br>
              <a:rPr lang="ru-RU" sz="31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31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развивающая среда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4680520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sz="5600" dirty="0" smtClean="0">
                <a:solidFill>
                  <a:srgbClr val="C00000"/>
                </a:solidFill>
              </a:rPr>
              <a:t>В </a:t>
            </a:r>
            <a:r>
              <a:rPr lang="ru-RU" sz="5600" dirty="0" smtClean="0">
                <a:solidFill>
                  <a:srgbClr val="C00000"/>
                </a:solidFill>
              </a:rPr>
              <a:t>целях формирования у детей интереса к художественной литературе и воспитания бережного отношения к книге в каждой группе создается литературный </a:t>
            </a:r>
            <a:r>
              <a:rPr lang="ru-RU" sz="5600" dirty="0" smtClean="0">
                <a:solidFill>
                  <a:srgbClr val="C00000"/>
                </a:solidFill>
              </a:rPr>
              <a:t>центр - это </a:t>
            </a:r>
            <a:r>
              <a:rPr lang="ru-RU" sz="5600" dirty="0" smtClean="0">
                <a:solidFill>
                  <a:srgbClr val="C00000"/>
                </a:solidFill>
              </a:rPr>
              <a:t>спокойное, удобное, эстетически оформленное место, где дети имеют возможность общаться с книгой, рассматривать иллюстрации, журналы, альбомы. </a:t>
            </a:r>
            <a:endParaRPr lang="ru-RU" sz="5600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sz="5600" dirty="0" smtClean="0">
                <a:solidFill>
                  <a:srgbClr val="C00000"/>
                </a:solidFill>
              </a:rPr>
              <a:t>К </a:t>
            </a:r>
            <a:r>
              <a:rPr lang="ru-RU" sz="5600" dirty="0" smtClean="0">
                <a:solidFill>
                  <a:srgbClr val="C00000"/>
                </a:solidFill>
              </a:rPr>
              <a:t>устройству </a:t>
            </a:r>
            <a:r>
              <a:rPr lang="ru-RU" sz="5600" dirty="0" smtClean="0">
                <a:solidFill>
                  <a:srgbClr val="C00000"/>
                </a:solidFill>
              </a:rPr>
              <a:t>центра </a:t>
            </a:r>
            <a:r>
              <a:rPr lang="ru-RU" sz="5600" dirty="0" smtClean="0">
                <a:solidFill>
                  <a:srgbClr val="C00000"/>
                </a:solidFill>
              </a:rPr>
              <a:t>предъявляется ряд требований:</a:t>
            </a:r>
          </a:p>
          <a:p>
            <a:pPr algn="just"/>
            <a:r>
              <a:rPr lang="ru-RU" sz="5600" dirty="0" smtClean="0">
                <a:solidFill>
                  <a:srgbClr val="C00000"/>
                </a:solidFill>
              </a:rPr>
              <a:t>Удобное расположение – спокойное место, удаленное от дверей во избежание хождения и шума.</a:t>
            </a:r>
          </a:p>
          <a:p>
            <a:pPr algn="just"/>
            <a:r>
              <a:rPr lang="ru-RU" sz="5600" dirty="0" smtClean="0">
                <a:solidFill>
                  <a:srgbClr val="C00000"/>
                </a:solidFill>
              </a:rPr>
              <a:t>Хорошая освещенность в дневное и вечернее время.</a:t>
            </a:r>
          </a:p>
          <a:p>
            <a:pPr algn="just"/>
            <a:r>
              <a:rPr lang="ru-RU" sz="5600" dirty="0" smtClean="0">
                <a:solidFill>
                  <a:srgbClr val="C00000"/>
                </a:solidFill>
              </a:rPr>
              <a:t>Эстетичность оформления – литературный центр  должен быть уютным, </a:t>
            </a:r>
            <a:r>
              <a:rPr lang="ru-RU" sz="5600" dirty="0" smtClean="0">
                <a:solidFill>
                  <a:srgbClr val="C00000"/>
                </a:solidFill>
              </a:rPr>
              <a:t>привлекательным.</a:t>
            </a:r>
            <a:endParaRPr lang="ru-RU" sz="5600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sz="5600" dirty="0" smtClean="0">
                <a:solidFill>
                  <a:srgbClr val="C00000"/>
                </a:solidFill>
              </a:rPr>
              <a:t>В литературном центре должны быть полочки или витрины, на которых выставляются книги, репродукции картин.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350030" y="5310347"/>
            <a:ext cx="793970" cy="1140020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22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6048672" cy="90872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Предметно-пространственная </a:t>
            </a:r>
            <a:r>
              <a:rPr lang="ru-RU" sz="32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32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развивающая среда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424936" cy="525658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В младших группах </a:t>
            </a:r>
            <a:r>
              <a:rPr lang="ru-RU" sz="1600" dirty="0" smtClean="0">
                <a:solidFill>
                  <a:srgbClr val="C00000"/>
                </a:solidFill>
              </a:rPr>
              <a:t>литературный центр организуется не сразу, так как у детей нет навыка пользоваться книгой и часто они используют ее как игрушку. В литературном центре должны быть 3 – 4 книги, отдельные картинки, тематические альбомы. Книги должны быть с небольшим количеством текста, яркими иллюстрациями. Воспитатель приучает детей к самостоятельному пользованию книгой, рассматривает иллюстрации, читает текст, говорит о правилах пользования (не рвать, не мять, не рисовать).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В средней группе</a:t>
            </a:r>
            <a:r>
              <a:rPr lang="ru-RU" sz="1600" dirty="0" smtClean="0">
                <a:solidFill>
                  <a:srgbClr val="C00000"/>
                </a:solidFill>
              </a:rPr>
              <a:t> литературный центр организуется с самого начала года с участием детей. На полочках-витринах 4 – 5 книг, материал для ремонта (бумага, клей, ножницы и др.), разные виды театра, диафильмы, магнитофон с аудиокассетами, коллекция скороговорок и </a:t>
            </a:r>
            <a:r>
              <a:rPr lang="ru-RU" sz="1600" dirty="0" err="1" smtClean="0">
                <a:solidFill>
                  <a:srgbClr val="C00000"/>
                </a:solidFill>
              </a:rPr>
              <a:t>чистоговорок</a:t>
            </a:r>
            <a:r>
              <a:rPr lang="ru-RU" sz="1600" dirty="0" smtClean="0">
                <a:solidFill>
                  <a:srgbClr val="C00000"/>
                </a:solidFill>
              </a:rPr>
              <a:t>. Требования к книгам те же. В литературном центре можно выставлять детские рисунки на темы художественных произведений. Воспитатель продолжает учить детей рассматривать книги, иллюстрации, обращать внимание на последовательность событий. Проводятся беседы о книгах. У детей формируются навыки обращения с книгой.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C00000"/>
                </a:solidFill>
              </a:rPr>
              <a:t>В старшей и подготовительной группах </a:t>
            </a:r>
            <a:r>
              <a:rPr lang="ru-RU" sz="1600" dirty="0" smtClean="0">
                <a:solidFill>
                  <a:srgbClr val="C00000"/>
                </a:solidFill>
              </a:rPr>
              <a:t>содержание становится более разносторонним. Количество книг на витрине увеличивается до 8 – </a:t>
            </a:r>
            <a:r>
              <a:rPr lang="ru-RU" sz="1600" dirty="0" smtClean="0">
                <a:solidFill>
                  <a:srgbClr val="C00000"/>
                </a:solidFill>
              </a:rPr>
              <a:t>10,</a:t>
            </a:r>
            <a:r>
              <a:rPr lang="ru-RU" sz="1600" dirty="0" smtClean="0">
                <a:solidFill>
                  <a:srgbClr val="C00000"/>
                </a:solidFill>
              </a:rPr>
              <a:t>  дети могут самостоятельно пользоваться библиотечкой. Сюда входят русские народные </a:t>
            </a:r>
            <a:r>
              <a:rPr lang="ru-RU" sz="1600" dirty="0" smtClean="0">
                <a:solidFill>
                  <a:srgbClr val="C00000"/>
                </a:solidFill>
              </a:rPr>
              <a:t>сказки </a:t>
            </a:r>
            <a:r>
              <a:rPr lang="ru-RU" sz="1600" dirty="0" smtClean="0">
                <a:solidFill>
                  <a:srgbClr val="C00000"/>
                </a:solidFill>
              </a:rPr>
              <a:t>и сказки народов мира, детские журналы, произведения русских классиков, произведения о природе, познавательная литература, карты, атласы, энциклопедии. Кроме чтения и рассказывания используются также такие формы работы, как беседы о книгах, организуются выставки, беседы о писателях и художниках, литературные утренники.</a:t>
            </a:r>
          </a:p>
          <a:p>
            <a:pPr algn="just">
              <a:buNone/>
            </a:pP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350030" y="5373216"/>
            <a:ext cx="793970" cy="1140020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" y="0"/>
            <a:ext cx="9144000" cy="68222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</a:t>
            </a:r>
            <a:r>
              <a:rPr lang="ru-RU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абота с родителями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540060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6000" dirty="0" smtClean="0">
                <a:solidFill>
                  <a:srgbClr val="C00000"/>
                </a:solidFill>
              </a:rPr>
              <a:t>Чтобы </a:t>
            </a:r>
            <a:r>
              <a:rPr lang="ru-RU" sz="6000" dirty="0" smtClean="0">
                <a:solidFill>
                  <a:srgbClr val="C00000"/>
                </a:solidFill>
              </a:rPr>
              <a:t>в ребёнке воспитать читателя, сам взрослый должен проявлять интерес к книге, понимать её роль в жизни человека, знать те книги, которые будут важны малышу, следить за новинками детской литературы, уметь интересно беседовать с малышом, быть искренним в выражении своих чувств. </a:t>
            </a:r>
          </a:p>
          <a:p>
            <a:pPr algn="just">
              <a:buNone/>
            </a:pPr>
            <a:r>
              <a:rPr lang="ru-RU" sz="6000" dirty="0" smtClean="0">
                <a:solidFill>
                  <a:srgbClr val="C00000"/>
                </a:solidFill>
              </a:rPr>
              <a:t>Работа </a:t>
            </a:r>
            <a:r>
              <a:rPr lang="ru-RU" sz="6000" dirty="0" smtClean="0">
                <a:solidFill>
                  <a:srgbClr val="C00000"/>
                </a:solidFill>
              </a:rPr>
              <a:t>с родителями </a:t>
            </a:r>
            <a:r>
              <a:rPr lang="ru-RU" sz="6000" dirty="0" smtClean="0">
                <a:solidFill>
                  <a:srgbClr val="C00000"/>
                </a:solidFill>
              </a:rPr>
              <a:t>включает </a:t>
            </a:r>
            <a:r>
              <a:rPr lang="ru-RU" sz="6000" dirty="0" smtClean="0">
                <a:solidFill>
                  <a:srgbClr val="C00000"/>
                </a:solidFill>
              </a:rPr>
              <a:t>следующие формы:</a:t>
            </a:r>
          </a:p>
          <a:p>
            <a:pPr algn="just"/>
            <a:r>
              <a:rPr lang="ru-RU" sz="6000" dirty="0" smtClean="0">
                <a:solidFill>
                  <a:srgbClr val="C00000"/>
                </a:solidFill>
              </a:rPr>
              <a:t>Анкетирование ;</a:t>
            </a:r>
            <a:endParaRPr lang="ru-RU" sz="6000" dirty="0" smtClean="0">
              <a:solidFill>
                <a:srgbClr val="C00000"/>
              </a:solidFill>
            </a:endParaRPr>
          </a:p>
          <a:p>
            <a:pPr algn="just"/>
            <a:r>
              <a:rPr lang="ru-RU" sz="6000" dirty="0" smtClean="0">
                <a:solidFill>
                  <a:srgbClr val="C00000"/>
                </a:solidFill>
              </a:rPr>
              <a:t>Беседа ;</a:t>
            </a:r>
            <a:endParaRPr lang="ru-RU" sz="6000" dirty="0" smtClean="0">
              <a:solidFill>
                <a:srgbClr val="C00000"/>
              </a:solidFill>
            </a:endParaRPr>
          </a:p>
          <a:p>
            <a:pPr algn="just"/>
            <a:r>
              <a:rPr lang="ru-RU" sz="6000" dirty="0" smtClean="0">
                <a:solidFill>
                  <a:srgbClr val="C00000"/>
                </a:solidFill>
              </a:rPr>
              <a:t>Рекомендации, консультации;</a:t>
            </a:r>
            <a:endParaRPr lang="ru-RU" sz="6000" dirty="0" smtClean="0">
              <a:solidFill>
                <a:srgbClr val="C00000"/>
              </a:solidFill>
            </a:endParaRPr>
          </a:p>
          <a:p>
            <a:pPr algn="just"/>
            <a:r>
              <a:rPr lang="ru-RU" sz="6000" dirty="0" smtClean="0">
                <a:solidFill>
                  <a:srgbClr val="C00000"/>
                </a:solidFill>
              </a:rPr>
              <a:t>Родительские собрания; </a:t>
            </a:r>
            <a:endParaRPr lang="ru-RU" sz="6000" dirty="0" smtClean="0">
              <a:solidFill>
                <a:srgbClr val="C00000"/>
              </a:solidFill>
            </a:endParaRPr>
          </a:p>
          <a:p>
            <a:pPr algn="just"/>
            <a:r>
              <a:rPr lang="ru-RU" sz="6000" dirty="0" smtClean="0">
                <a:solidFill>
                  <a:srgbClr val="C00000"/>
                </a:solidFill>
              </a:rPr>
              <a:t>Наглядная </a:t>
            </a:r>
            <a:r>
              <a:rPr lang="ru-RU" sz="6000" dirty="0" smtClean="0">
                <a:solidFill>
                  <a:srgbClr val="C00000"/>
                </a:solidFill>
              </a:rPr>
              <a:t>агитация (</a:t>
            </a:r>
            <a:r>
              <a:rPr lang="ru-RU" sz="6000" dirty="0" smtClean="0">
                <a:solidFill>
                  <a:srgbClr val="C00000"/>
                </a:solidFill>
              </a:rPr>
              <a:t>фотогазеты и т.п.) ; </a:t>
            </a:r>
            <a:endParaRPr lang="ru-RU" sz="6000" dirty="0" smtClean="0">
              <a:solidFill>
                <a:srgbClr val="C00000"/>
              </a:solidFill>
            </a:endParaRPr>
          </a:p>
          <a:p>
            <a:pPr algn="just"/>
            <a:r>
              <a:rPr lang="ru-RU" sz="6000" dirty="0" smtClean="0">
                <a:solidFill>
                  <a:srgbClr val="C00000"/>
                </a:solidFill>
              </a:rPr>
              <a:t>Участие </a:t>
            </a:r>
            <a:r>
              <a:rPr lang="ru-RU" sz="6000" dirty="0" smtClean="0">
                <a:solidFill>
                  <a:srgbClr val="C00000"/>
                </a:solidFill>
              </a:rPr>
              <a:t>в </a:t>
            </a:r>
            <a:r>
              <a:rPr lang="ru-RU" sz="6000" dirty="0" smtClean="0">
                <a:solidFill>
                  <a:srgbClr val="C00000"/>
                </a:solidFill>
              </a:rPr>
              <a:t>проектах;</a:t>
            </a:r>
            <a:endParaRPr lang="ru-RU" sz="6000" dirty="0" smtClean="0">
              <a:solidFill>
                <a:srgbClr val="C00000"/>
              </a:solidFill>
            </a:endParaRPr>
          </a:p>
          <a:p>
            <a:pPr algn="just"/>
            <a:r>
              <a:rPr lang="ru-RU" sz="6000" dirty="0" smtClean="0">
                <a:solidFill>
                  <a:srgbClr val="C00000"/>
                </a:solidFill>
              </a:rPr>
              <a:t>Информация </a:t>
            </a:r>
            <a:r>
              <a:rPr lang="ru-RU" sz="6000" dirty="0" smtClean="0">
                <a:solidFill>
                  <a:srgbClr val="C00000"/>
                </a:solidFill>
              </a:rPr>
              <a:t>на сайте </a:t>
            </a:r>
            <a:r>
              <a:rPr lang="ru-RU" sz="6000" dirty="0" smtClean="0">
                <a:solidFill>
                  <a:srgbClr val="C00000"/>
                </a:solidFill>
              </a:rPr>
              <a:t>ДОУ. </a:t>
            </a:r>
            <a:endParaRPr lang="ru-RU" sz="6000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sz="6000" dirty="0" smtClean="0">
                <a:solidFill>
                  <a:srgbClr val="C00000"/>
                </a:solidFill>
              </a:rPr>
              <a:t>В уголок для </a:t>
            </a:r>
            <a:r>
              <a:rPr lang="ru-RU" sz="6000" dirty="0" smtClean="0">
                <a:solidFill>
                  <a:srgbClr val="C00000"/>
                </a:solidFill>
              </a:rPr>
              <a:t>родителей должен быть </a:t>
            </a:r>
            <a:r>
              <a:rPr lang="ru-RU" sz="6000" dirty="0" smtClean="0">
                <a:solidFill>
                  <a:srgbClr val="C00000"/>
                </a:solidFill>
              </a:rPr>
              <a:t>список детской литературы для домашнего чтения детям, </a:t>
            </a:r>
            <a:r>
              <a:rPr lang="ru-RU" sz="6000" dirty="0" smtClean="0">
                <a:solidFill>
                  <a:srgbClr val="C00000"/>
                </a:solidFill>
              </a:rPr>
              <a:t>тексты, стихотворения, </a:t>
            </a:r>
            <a:r>
              <a:rPr lang="ru-RU" sz="6000" dirty="0" err="1" smtClean="0">
                <a:solidFill>
                  <a:srgbClr val="C00000"/>
                </a:solidFill>
              </a:rPr>
              <a:t>потешки</a:t>
            </a:r>
            <a:r>
              <a:rPr lang="ru-RU" sz="6000" dirty="0" smtClean="0">
                <a:solidFill>
                  <a:srgbClr val="C00000"/>
                </a:solidFill>
              </a:rPr>
              <a:t> </a:t>
            </a:r>
            <a:r>
              <a:rPr lang="ru-RU" sz="6000" dirty="0" smtClean="0">
                <a:solidFill>
                  <a:srgbClr val="C00000"/>
                </a:solidFill>
              </a:rPr>
              <a:t>для заучивания с детьми, фотоматериалы о проведенных мероприятиях. </a:t>
            </a:r>
          </a:p>
          <a:p>
            <a:pPr algn="just">
              <a:buNone/>
            </a:pPr>
            <a:r>
              <a:rPr lang="ru-RU" sz="6000" dirty="0" smtClean="0">
                <a:solidFill>
                  <a:srgbClr val="C00000"/>
                </a:solidFill>
              </a:rPr>
              <a:t>Для </a:t>
            </a:r>
            <a:r>
              <a:rPr lang="ru-RU" sz="6000" dirty="0" err="1" smtClean="0">
                <a:solidFill>
                  <a:srgbClr val="C00000"/>
                </a:solidFill>
              </a:rPr>
              <a:t>инсценирования</a:t>
            </a:r>
            <a:r>
              <a:rPr lang="ru-RU" sz="6000" dirty="0" smtClean="0">
                <a:solidFill>
                  <a:srgbClr val="C00000"/>
                </a:solidFill>
              </a:rPr>
              <a:t> </a:t>
            </a:r>
            <a:r>
              <a:rPr lang="ru-RU" sz="6000" dirty="0" smtClean="0">
                <a:solidFill>
                  <a:srgbClr val="C00000"/>
                </a:solidFill>
              </a:rPr>
              <a:t>литературных </a:t>
            </a:r>
            <a:r>
              <a:rPr lang="ru-RU" sz="6000" dirty="0" smtClean="0">
                <a:solidFill>
                  <a:srgbClr val="C00000"/>
                </a:solidFill>
              </a:rPr>
              <a:t>произведений </a:t>
            </a:r>
            <a:r>
              <a:rPr lang="ru-RU" sz="6000" dirty="0" smtClean="0">
                <a:solidFill>
                  <a:srgbClr val="C00000"/>
                </a:solidFill>
              </a:rPr>
              <a:t>в домашних условиях родители получают рекомендации в виде консультаций: </a:t>
            </a:r>
          </a:p>
          <a:p>
            <a:pPr algn="just"/>
            <a:r>
              <a:rPr lang="ru-RU" sz="6000" dirty="0" smtClean="0">
                <a:solidFill>
                  <a:srgbClr val="C00000"/>
                </a:solidFill>
              </a:rPr>
              <a:t>“Знакомство ребенка с художественной литературой</a:t>
            </a:r>
            <a:r>
              <a:rPr lang="ru-RU" sz="6000" dirty="0" smtClean="0">
                <a:solidFill>
                  <a:srgbClr val="C00000"/>
                </a:solidFill>
              </a:rPr>
              <a:t>”;</a:t>
            </a:r>
            <a:endParaRPr lang="ru-RU" sz="6000" dirty="0" smtClean="0">
              <a:solidFill>
                <a:srgbClr val="C00000"/>
              </a:solidFill>
            </a:endParaRPr>
          </a:p>
          <a:p>
            <a:pPr algn="just"/>
            <a:r>
              <a:rPr lang="ru-RU" sz="6000" dirty="0" smtClean="0">
                <a:solidFill>
                  <a:srgbClr val="C00000"/>
                </a:solidFill>
              </a:rPr>
              <a:t>“ Роль сказки в развитии речи детей</a:t>
            </a:r>
            <a:r>
              <a:rPr lang="ru-RU" sz="6000" dirty="0" smtClean="0">
                <a:solidFill>
                  <a:srgbClr val="C00000"/>
                </a:solidFill>
              </a:rPr>
              <a:t>”;</a:t>
            </a:r>
            <a:endParaRPr lang="ru-RU" sz="6000" dirty="0" smtClean="0">
              <a:solidFill>
                <a:srgbClr val="C00000"/>
              </a:solidFill>
            </a:endParaRPr>
          </a:p>
          <a:p>
            <a:pPr algn="just"/>
            <a:r>
              <a:rPr lang="ru-RU" sz="6000" dirty="0" smtClean="0">
                <a:solidFill>
                  <a:srgbClr val="C00000"/>
                </a:solidFill>
              </a:rPr>
              <a:t>“ Организация бесед по сказкам</a:t>
            </a:r>
            <a:r>
              <a:rPr lang="ru-RU" sz="6000" dirty="0" smtClean="0">
                <a:solidFill>
                  <a:srgbClr val="C00000"/>
                </a:solidFill>
              </a:rPr>
              <a:t>”.;</a:t>
            </a:r>
            <a:endParaRPr lang="ru-RU" sz="6000" dirty="0" smtClean="0">
              <a:solidFill>
                <a:srgbClr val="C00000"/>
              </a:solidFill>
            </a:endParaRPr>
          </a:p>
          <a:p>
            <a:pPr algn="just"/>
            <a:r>
              <a:rPr lang="ru-RU" sz="6000" dirty="0" smtClean="0">
                <a:solidFill>
                  <a:srgbClr val="C00000"/>
                </a:solidFill>
              </a:rPr>
              <a:t>“ Значение игр – драматизаций в развитии речи детей” и т. п. </a:t>
            </a:r>
          </a:p>
          <a:p>
            <a:pPr algn="just">
              <a:buNone/>
            </a:pPr>
            <a:r>
              <a:rPr lang="ru-RU" sz="6000" dirty="0" smtClean="0">
                <a:solidFill>
                  <a:srgbClr val="C00000"/>
                </a:solidFill>
              </a:rPr>
              <a:t>Таким образом, при совместной работе педагогов и родителей у детей формируется представления об особенностях художественной литературы, развивается поэтический слух, способность целостного восприятия произведений разных жанров.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350030" y="5310347"/>
            <a:ext cx="793970" cy="1140020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48"/>
            <a:ext cx="9132826" cy="6840452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-972616" y="1710504"/>
            <a:ext cx="912301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одним из всех чудес, созданным человеком,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наиболее сложным и великим является книга.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Книгу называют единственной машиной  времени,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помощью которой можно совершать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путешествия в прошлое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настоящее и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будущее».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b="1" i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М.Горький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8090" y="1722537"/>
            <a:ext cx="224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b="9469"/>
          <a:stretch/>
        </p:blipFill>
        <p:spPr>
          <a:xfrm>
            <a:off x="2329762" y="3727553"/>
            <a:ext cx="3533466" cy="28421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4279" y="5589240"/>
            <a:ext cx="798645" cy="1140051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381418"/>
            <a:ext cx="8657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3182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Ознакомление дошкольников с художественной литературой согласно ФГОС ДО предполагает:</a:t>
            </a: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631825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C00000"/>
                </a:solidFill>
              </a:rPr>
              <a:t>знакомство </a:t>
            </a:r>
            <a:r>
              <a:rPr lang="ru-RU" sz="2400" dirty="0" smtClean="0">
                <a:solidFill>
                  <a:srgbClr val="C00000"/>
                </a:solidFill>
              </a:rPr>
              <a:t>с книжной культурой, детской </a:t>
            </a:r>
            <a:r>
              <a:rPr lang="ru-RU" sz="2400" dirty="0" smtClean="0">
                <a:solidFill>
                  <a:srgbClr val="C00000"/>
                </a:solidFill>
              </a:rPr>
              <a:t>литературой;</a:t>
            </a:r>
          </a:p>
          <a:p>
            <a:pPr marL="631825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C00000"/>
                </a:solidFill>
              </a:rPr>
              <a:t>понимание </a:t>
            </a:r>
            <a:r>
              <a:rPr lang="ru-RU" sz="2400" dirty="0" smtClean="0">
                <a:solidFill>
                  <a:srgbClr val="C00000"/>
                </a:solidFill>
              </a:rPr>
              <a:t>на слух текстов различных жанров детской литературы; </a:t>
            </a:r>
            <a:endParaRPr lang="ru-RU" sz="2400" dirty="0" smtClean="0">
              <a:solidFill>
                <a:srgbClr val="C00000"/>
              </a:solidFill>
            </a:endParaRPr>
          </a:p>
          <a:p>
            <a:pPr marL="631825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C00000"/>
                </a:solidFill>
              </a:rPr>
              <a:t>развитие </a:t>
            </a:r>
            <a:r>
              <a:rPr lang="ru-RU" sz="2400" dirty="0" smtClean="0">
                <a:solidFill>
                  <a:srgbClr val="C00000"/>
                </a:solidFill>
              </a:rPr>
              <a:t>речевого творчества; </a:t>
            </a:r>
          </a:p>
          <a:p>
            <a:pPr marL="631825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C00000"/>
                </a:solidFill>
              </a:rPr>
              <a:t>развитие звуковой и интонационной культуры </a:t>
            </a:r>
            <a:r>
              <a:rPr lang="ru-RU" sz="2400" dirty="0" smtClean="0">
                <a:solidFill>
                  <a:srgbClr val="C00000"/>
                </a:solidFill>
              </a:rPr>
              <a:t>речи;</a:t>
            </a:r>
            <a:endParaRPr lang="ru-RU" sz="2400" dirty="0" smtClean="0">
              <a:solidFill>
                <a:srgbClr val="C00000"/>
              </a:solidFill>
            </a:endParaRPr>
          </a:p>
          <a:p>
            <a:pPr marL="631825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развитие </a:t>
            </a:r>
            <a:r>
              <a:rPr lang="ru-RU" sz="24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предпосылок ценностно-смыслового восприятия и понимания </a:t>
            </a:r>
            <a:r>
              <a:rPr lang="ru-RU" sz="24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художественной </a:t>
            </a:r>
            <a:r>
              <a:rPr lang="ru-RU" sz="24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литературы, фольклора; </a:t>
            </a:r>
            <a:endParaRPr lang="ru-RU" sz="2400" dirty="0" smtClean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marL="631825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стимулирование </a:t>
            </a:r>
            <a:r>
              <a:rPr lang="ru-RU" sz="24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сопереживания персонажам художественных </a:t>
            </a:r>
            <a:r>
              <a:rPr lang="ru-RU" sz="24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произведений.</a:t>
            </a:r>
            <a:endParaRPr lang="ru-RU" sz="2400" dirty="0" smtClean="0">
              <a:solidFill>
                <a:srgbClr val="C00000"/>
              </a:solidFill>
            </a:endParaRPr>
          </a:p>
          <a:p>
            <a:pPr marL="631825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249516" y="5301208"/>
            <a:ext cx="865978" cy="11400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0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n w="28575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Ознакомление детей дошкольного возраста  с художественной литературой в рамках ФГОС ДО</a:t>
            </a:r>
            <a:endParaRPr lang="ru-RU" sz="2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" y="0"/>
            <a:ext cx="9144000" cy="68222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4968552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8575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8575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8575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Актуальность</a:t>
            </a:r>
            <a:r>
              <a:rPr lang="ru-RU" b="1" dirty="0" smtClean="0">
                <a:ln w="28575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8575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1268760"/>
            <a:ext cx="8657400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	</a:t>
            </a:r>
            <a:r>
              <a:rPr lang="ru-RU" sz="1900" dirty="0" smtClean="0">
                <a:solidFill>
                  <a:srgbClr val="C00000"/>
                </a:solidFill>
              </a:rPr>
              <a:t>Детская </a:t>
            </a:r>
            <a:r>
              <a:rPr lang="ru-RU" sz="1900" dirty="0" smtClean="0">
                <a:solidFill>
                  <a:srgbClr val="C00000"/>
                </a:solidFill>
              </a:rPr>
              <a:t>книга рассматривается как средство умственного, нравственного и эстетического воспитания. Детский поэт И. </a:t>
            </a:r>
            <a:r>
              <a:rPr lang="ru-RU" sz="1900" dirty="0" err="1" smtClean="0">
                <a:solidFill>
                  <a:srgbClr val="C00000"/>
                </a:solidFill>
              </a:rPr>
              <a:t>Токмакова</a:t>
            </a:r>
            <a:r>
              <a:rPr lang="ru-RU" sz="1900" dirty="0" smtClean="0">
                <a:solidFill>
                  <a:srgbClr val="C00000"/>
                </a:solidFill>
              </a:rPr>
              <a:t> называет детскую литературу первоосновой воспитания. Художественная </a:t>
            </a:r>
            <a:r>
              <a:rPr lang="ru-RU" sz="1900" dirty="0" smtClean="0">
                <a:solidFill>
                  <a:srgbClr val="C00000"/>
                </a:solidFill>
              </a:rPr>
              <a:t>литература: </a:t>
            </a:r>
          </a:p>
          <a:p>
            <a:pPr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C00000"/>
                </a:solidFill>
              </a:rPr>
              <a:t>формирует </a:t>
            </a:r>
            <a:r>
              <a:rPr lang="ru-RU" sz="1900" dirty="0" smtClean="0">
                <a:solidFill>
                  <a:srgbClr val="C00000"/>
                </a:solidFill>
              </a:rPr>
              <a:t>нравственные чувства и оценки, нормы нравственного поведения, </a:t>
            </a:r>
            <a:endParaRPr lang="ru-RU" sz="1900" dirty="0" smtClean="0">
              <a:solidFill>
                <a:srgbClr val="C000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C00000"/>
                </a:solidFill>
              </a:rPr>
              <a:t>воспитывает </a:t>
            </a:r>
            <a:r>
              <a:rPr lang="ru-RU" sz="1900" dirty="0" smtClean="0">
                <a:solidFill>
                  <a:srgbClr val="C00000"/>
                </a:solidFill>
              </a:rPr>
              <a:t>эстетическое </a:t>
            </a:r>
            <a:r>
              <a:rPr lang="ru-RU" sz="1900" dirty="0" smtClean="0">
                <a:solidFill>
                  <a:srgbClr val="C00000"/>
                </a:solidFill>
              </a:rPr>
              <a:t>восприятие.</a:t>
            </a:r>
          </a:p>
          <a:p>
            <a:pPr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C00000"/>
                </a:solidFill>
              </a:rPr>
              <a:t>способствует </a:t>
            </a:r>
            <a:r>
              <a:rPr lang="ru-RU" sz="1900" dirty="0" smtClean="0">
                <a:solidFill>
                  <a:srgbClr val="C00000"/>
                </a:solidFill>
              </a:rPr>
              <a:t>развитию речи, дают образцы русского литературного языка. </a:t>
            </a:r>
            <a:endParaRPr lang="ru-RU" sz="1900" dirty="0" smtClean="0">
              <a:solidFill>
                <a:srgbClr val="C000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C00000"/>
                </a:solidFill>
              </a:rPr>
              <a:t>дает </a:t>
            </a:r>
            <a:r>
              <a:rPr lang="ru-RU" sz="1900" dirty="0" smtClean="0">
                <a:solidFill>
                  <a:srgbClr val="C00000"/>
                </a:solidFill>
              </a:rPr>
              <a:t>готовые языковые формы, словесные характеристики образа, определения, которыми оперирует </a:t>
            </a:r>
            <a:r>
              <a:rPr lang="ru-RU" sz="1900" dirty="0" smtClean="0">
                <a:solidFill>
                  <a:srgbClr val="C00000"/>
                </a:solidFill>
              </a:rPr>
              <a:t>ребенок;</a:t>
            </a:r>
          </a:p>
          <a:p>
            <a:pPr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C00000"/>
                </a:solidFill>
              </a:rPr>
              <a:t>дает  </a:t>
            </a:r>
            <a:r>
              <a:rPr lang="ru-RU" sz="1900" dirty="0" smtClean="0">
                <a:solidFill>
                  <a:srgbClr val="C00000"/>
                </a:solidFill>
              </a:rPr>
              <a:t>образцы литературного </a:t>
            </a:r>
            <a:r>
              <a:rPr lang="ru-RU" sz="1900" dirty="0" smtClean="0">
                <a:solidFill>
                  <a:srgbClr val="C00000"/>
                </a:solidFill>
              </a:rPr>
              <a:t>языка; </a:t>
            </a:r>
          </a:p>
          <a:p>
            <a:pPr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C00000"/>
                </a:solidFill>
              </a:rPr>
              <a:t>п</a:t>
            </a:r>
            <a:r>
              <a:rPr lang="ru-RU" sz="1900" dirty="0" smtClean="0">
                <a:solidFill>
                  <a:srgbClr val="C00000"/>
                </a:solidFill>
              </a:rPr>
              <a:t>ополняет словарь новыми словами, образными выражениями;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1900" dirty="0" smtClean="0">
                <a:solidFill>
                  <a:srgbClr val="C00000"/>
                </a:solidFill>
              </a:rPr>
              <a:t>речь </a:t>
            </a:r>
            <a:r>
              <a:rPr lang="ru-RU" sz="1900" dirty="0" smtClean="0">
                <a:solidFill>
                  <a:srgbClr val="C00000"/>
                </a:solidFill>
              </a:rPr>
              <a:t>обогащается эмоциональной и поэтической лексикой</a:t>
            </a:r>
            <a:r>
              <a:rPr lang="ru-RU" sz="1900" dirty="0" smtClean="0">
                <a:solidFill>
                  <a:srgbClr val="C00000"/>
                </a:solidFill>
              </a:rPr>
              <a:t>.. </a:t>
            </a:r>
          </a:p>
          <a:p>
            <a:pPr algn="just"/>
            <a:r>
              <a:rPr lang="ru-RU" sz="1900" dirty="0" smtClean="0">
                <a:solidFill>
                  <a:srgbClr val="C00000"/>
                </a:solidFill>
              </a:rPr>
              <a:t>	Литература </a:t>
            </a:r>
            <a:r>
              <a:rPr lang="ru-RU" sz="1900" dirty="0" smtClean="0">
                <a:solidFill>
                  <a:srgbClr val="C00000"/>
                </a:solidFill>
              </a:rPr>
              <a:t>помогает детям излагать свое отношение к прослушанному, используя сравнения, метафоры, эпитеты и другие средства образной </a:t>
            </a:r>
            <a:r>
              <a:rPr lang="ru-RU" sz="1900" dirty="0" smtClean="0">
                <a:solidFill>
                  <a:srgbClr val="C00000"/>
                </a:solidFill>
              </a:rPr>
              <a:t>выразительности. </a:t>
            </a:r>
            <a:endParaRPr lang="ru-RU" sz="1900" dirty="0" smtClean="0">
              <a:solidFill>
                <a:srgbClr val="C00000"/>
              </a:solidFill>
            </a:endParaRPr>
          </a:p>
          <a:p>
            <a:pPr algn="just"/>
            <a:r>
              <a:rPr lang="ru-RU" sz="1900" dirty="0" smtClean="0">
                <a:solidFill>
                  <a:srgbClr val="C00000"/>
                </a:solidFill>
              </a:rPr>
              <a:t>	</a:t>
            </a:r>
            <a:r>
              <a:rPr lang="ru-RU" sz="1900" dirty="0" smtClean="0">
                <a:solidFill>
                  <a:srgbClr val="C00000"/>
                </a:solidFill>
              </a:rPr>
              <a:t>При </a:t>
            </a:r>
            <a:r>
              <a:rPr lang="ru-RU" sz="1900" dirty="0" smtClean="0">
                <a:solidFill>
                  <a:srgbClr val="C00000"/>
                </a:solidFill>
              </a:rPr>
              <a:t>ознакомлении с книгой отчетливо выступает связь речевого и эстетического развития, язык усваивается в его эстетической функции. </a:t>
            </a:r>
          </a:p>
          <a:p>
            <a:pPr marL="63182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350030" y="5717980"/>
            <a:ext cx="793970" cy="1140020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2281"/>
          </a:xfrm>
          <a:prstGeom prst="rect">
            <a:avLst/>
          </a:prstGeom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268760"/>
          <a:ext cx="87154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0"/>
            <a:ext cx="84621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8575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Критерии отбора произведений</a:t>
            </a:r>
            <a:endParaRPr lang="ru-RU" sz="4000" b="1" cap="none" spc="0" dirty="0">
              <a:ln w="28575">
                <a:solidFill>
                  <a:srgbClr val="00B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8350030" y="5373216"/>
            <a:ext cx="793970" cy="1140020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2281"/>
          </a:xfrm>
          <a:prstGeom prst="rect">
            <a:avLst/>
          </a:prstGeom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39552" y="1340768"/>
          <a:ext cx="82809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87624" y="0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28575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Методы и приемы</a:t>
            </a:r>
            <a:endParaRPr lang="ru-RU" sz="3200" b="1" dirty="0">
              <a:ln w="28575">
                <a:solidFill>
                  <a:srgbClr val="00B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8350030" y="5310347"/>
            <a:ext cx="793970" cy="1140020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22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6131024" cy="8501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28575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ФОРМЫ РАБОТЫ С КНИГОЙ</a:t>
            </a:r>
            <a:endParaRPr lang="ru-RU" sz="2800" b="1" dirty="0">
              <a:ln w="28575">
                <a:solidFill>
                  <a:srgbClr val="00B050"/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83568" y="1412776"/>
          <a:ext cx="800323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8350030" y="5310347"/>
            <a:ext cx="793970" cy="1140020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2281"/>
          </a:xfrm>
          <a:prstGeom prst="rect">
            <a:avLst/>
          </a:prstGeom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39552" y="1340768"/>
          <a:ext cx="79928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3608" y="0"/>
            <a:ext cx="62316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8575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Типы занятий </a:t>
            </a:r>
            <a:endParaRPr lang="ru-RU" sz="3200" b="1" cap="none" spc="0" dirty="0">
              <a:ln w="28575">
                <a:solidFill>
                  <a:srgbClr val="00B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8350030" y="5310347"/>
            <a:ext cx="793970" cy="1140020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22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6749922" cy="868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Чтение вне занятий</a:t>
            </a:r>
            <a:endParaRPr lang="ru-RU" sz="3600" b="1" dirty="0">
              <a:ln w="19050">
                <a:solidFill>
                  <a:srgbClr val="00B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55576" y="1196752"/>
          <a:ext cx="7632848" cy="5019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8350030" y="5310347"/>
            <a:ext cx="793970" cy="1140020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2281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980728"/>
            <a:ext cx="843253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о</a:t>
            </a:r>
            <a:r>
              <a:rPr lang="ru-RU" sz="1600" b="1" dirty="0" smtClean="0">
                <a:solidFill>
                  <a:srgbClr val="C00000"/>
                </a:solidFill>
              </a:rPr>
              <a:t>существляется с помощью литературных произведений разных жанров: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</a:rPr>
              <a:t> сказок;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</a:rPr>
              <a:t>р</a:t>
            </a:r>
            <a:r>
              <a:rPr lang="ru-RU" sz="1600" b="1" dirty="0" smtClean="0">
                <a:solidFill>
                  <a:srgbClr val="C00000"/>
                </a:solidFill>
              </a:rPr>
              <a:t>ассказов;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</a:rPr>
              <a:t>стихов.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	Необходимо </a:t>
            </a:r>
            <a:r>
              <a:rPr lang="ru-RU" sz="1600" b="1" dirty="0" smtClean="0">
                <a:solidFill>
                  <a:srgbClr val="C00000"/>
                </a:solidFill>
              </a:rPr>
              <a:t>следить за развитием действия в сказке, сочувствовать положительным героям.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	Очень важно обращать внимание на образный язык сказок, рассказов, стихотворений, привлекая дошкольников к повторению запомнившихся слов, выражений, песенок персонажей. 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	</a:t>
            </a:r>
            <a:r>
              <a:rPr lang="ru-RU" sz="1600" b="1" dirty="0" smtClean="0">
                <a:solidFill>
                  <a:srgbClr val="C00000"/>
                </a:solidFill>
              </a:rPr>
              <a:t>Усваивая содержание сказки, дети учатся передавать слова разных героев. </a:t>
            </a:r>
            <a:r>
              <a:rPr lang="ru-RU" sz="1600" b="1" dirty="0" smtClean="0">
                <a:solidFill>
                  <a:srgbClr val="C00000"/>
                </a:solidFill>
              </a:rPr>
              <a:t>Дети</a:t>
            </a:r>
            <a:r>
              <a:rPr lang="ru-RU" sz="1600" b="1" dirty="0" smtClean="0">
                <a:solidFill>
                  <a:srgbClr val="C00000"/>
                </a:solidFill>
              </a:rPr>
              <a:t> повторяют  интонации воспитателя - это закладывает основы для дальнейшего самостоятельного развития интонационной выразительности в более старшем возрасте.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	Народные сказки, песенки, </a:t>
            </a:r>
            <a:r>
              <a:rPr lang="ru-RU" sz="1600" b="1" dirty="0" err="1" smtClean="0">
                <a:solidFill>
                  <a:srgbClr val="C00000"/>
                </a:solidFill>
              </a:rPr>
              <a:t>потешки</a:t>
            </a:r>
            <a:r>
              <a:rPr lang="ru-RU" sz="1600" b="1" dirty="0" smtClean="0">
                <a:solidFill>
                  <a:srgbClr val="C00000"/>
                </a:solidFill>
              </a:rPr>
              <a:t>, загадки дают образцы ритмической речи, знакомят детей с красочностью и образностью родного языка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	Детям младшего возраста для чтения рекомендуются рассказы и небольшие стихотворения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	Особенно привлекают младших дошкольников стихотворные произведения, отличающиеся четкой рифмой, ритмичностью, музыкальностью. При повторном чтении дети начинают запоминать, усваивают смысл стихотворения и утверждаются в чувстве рифмы и ритма. Речь ребенка обогащается запомнившимися ему словами и  выражениями.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350030" y="5310347"/>
            <a:ext cx="793970" cy="11400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43608" y="0"/>
            <a:ext cx="75580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Ознакомление с художественной литературой </a:t>
            </a:r>
          </a:p>
          <a:p>
            <a:pPr algn="ctr"/>
            <a:r>
              <a:rPr lang="ru-RU" sz="28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младшем дошкольном возрасте </a:t>
            </a:r>
            <a:endParaRPr lang="ru-RU" sz="2800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1159</Words>
  <Application>Microsoft Office PowerPoint</Application>
  <PresentationFormat>Экран (4:3)</PresentationFormat>
  <Paragraphs>142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 Актуальность </vt:lpstr>
      <vt:lpstr>Слайд 4</vt:lpstr>
      <vt:lpstr>Слайд 5</vt:lpstr>
      <vt:lpstr>ФОРМЫ РАБОТЫ С КНИГОЙ</vt:lpstr>
      <vt:lpstr>Слайд 7</vt:lpstr>
      <vt:lpstr>Чтение вне занятий</vt:lpstr>
      <vt:lpstr>Слайд 9</vt:lpstr>
      <vt:lpstr>Ознакомление с художественной литературой  в средней группе  </vt:lpstr>
      <vt:lpstr>Ознакомление с художественной литературой  в старшей группе  </vt:lpstr>
      <vt:lpstr>Ознакомление с художественной литературой  в подготовительной группе  </vt:lpstr>
      <vt:lpstr> Предметно-пространственная  развивающая среда </vt:lpstr>
      <vt:lpstr>Предметно-пространственная  развивающая среда</vt:lpstr>
      <vt:lpstr>Работа с родителями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</dc:creator>
  <cp:lastModifiedBy>PC</cp:lastModifiedBy>
  <cp:revision>51</cp:revision>
  <dcterms:modified xsi:type="dcterms:W3CDTF">2016-01-27T06:46:36Z</dcterms:modified>
</cp:coreProperties>
</file>