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4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3403-23ED-442E-A30D-4D7A80D756F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A933-E38C-4FA3-AEB2-FFEC8AA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«Роль </a:t>
            </a:r>
            <a:r>
              <a:rPr lang="ru-RU" sz="3600" b="1" dirty="0" err="1" smtClean="0">
                <a:solidFill>
                  <a:srgbClr val="0070C0"/>
                </a:solidFill>
              </a:rPr>
              <a:t>кинезиологических</a:t>
            </a:r>
            <a:r>
              <a:rPr lang="ru-RU" sz="3600" b="1" dirty="0" smtClean="0">
                <a:solidFill>
                  <a:srgbClr val="0070C0"/>
                </a:solidFill>
              </a:rPr>
              <a:t> упражнений в развитии навыков речевого общения у детей с ОНР»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25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логопед первой квалификационной категории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Щербина София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икторовна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175»</a:t>
            </a:r>
            <a:endParaRPr kumimoji="0"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0969" y="357166"/>
            <a:ext cx="86665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Комплекс «Графическая моторика»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 descr="C:\Users\Пользователь\Desktop\для сони\kids__90100210619.jpg"/>
          <p:cNvPicPr>
            <a:picLocks noChangeAspect="1" noChangeArrowheads="1"/>
          </p:cNvPicPr>
          <p:nvPr/>
        </p:nvPicPr>
        <p:blipFill>
          <a:blip r:embed="rId3" cstate="print"/>
          <a:srcRect l="13396" t="1840" r="13691" b="2504"/>
          <a:stretch>
            <a:fillRect/>
          </a:stretch>
        </p:blipFill>
        <p:spPr bwMode="auto">
          <a:xfrm>
            <a:off x="5981694" y="1196752"/>
            <a:ext cx="2766769" cy="3888432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для сони\3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2350486" cy="335699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для сони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266027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615748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Проведенная работа в рамках проекта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повысился уровень навыков речевого общения дошкольников.;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улучшилась координация артикуляционного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аппарата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овысился уровень  общей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остигнутый уровень развития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моторики у детей, оказывает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благоприятное влияние на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Пользователь\Desktop\для сони\0050-050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839130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развитие навыков речевого общения у детей с ОНР через применение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кинезиологических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упражнений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9" descr="znayk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056" y="2996952"/>
            <a:ext cx="2298868" cy="35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pic>
        <p:nvPicPr>
          <p:cNvPr id="4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620688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Этапы: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1.Организационный этап: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Сроки проведения: сентябрь 2014 года.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2.  Основной этап: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Сроки проведения: октябрь 2014 года - апрель 2015 года.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3.Заключительный этап: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Сроки проведения: май 2015 года.</a:t>
            </a:r>
          </a:p>
          <a:p>
            <a:pPr marL="457200" indent="-457200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39592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285728"/>
            <a:ext cx="3628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Комплексы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3116"/>
            <a:ext cx="82153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Пальчиковые игры</a:t>
            </a:r>
          </a:p>
          <a:p>
            <a:pPr marL="914400" indent="-914400">
              <a:buAutoNum type="arabicPeriod"/>
            </a:pPr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Элементы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изодеятельности</a:t>
            </a:r>
            <a:endPara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marL="914400" indent="-914400">
              <a:buAutoNum type="arabicPeriod"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Графическая моторика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63370117_1283114586_2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1714480" cy="22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7802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Комплекс «Пальчиковые игры»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H:\фото с детьми 21.03.16\DSC09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476781" cy="3357586"/>
          </a:xfrm>
          <a:prstGeom prst="rect">
            <a:avLst/>
          </a:prstGeom>
          <a:noFill/>
        </p:spPr>
      </p:pic>
      <p:pic>
        <p:nvPicPr>
          <p:cNvPr id="6" name="Рисунок 5" descr="phcc7A1OgX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429132"/>
            <a:ext cx="1734968" cy="219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429000"/>
            <a:ext cx="4376564" cy="32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9" descr="znayk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71480"/>
            <a:ext cx="1571636" cy="24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969" y="357166"/>
            <a:ext cx="86665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Комплекс «Графическая моторика»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для сони\ff6af071e6ba452f375f12759e4149f7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030036" cy="302433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для сони\78640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245744" cy="3405677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для сони\0729bfec7c5c5984a6163835ddac896f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17032"/>
            <a:ext cx="3651287" cy="273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8768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Комплекс «Элементы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изодеятельности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28596" y="1428736"/>
            <a:ext cx="2309812" cy="3368675"/>
            <a:chOff x="2187" y="2011"/>
            <a:chExt cx="1089" cy="1588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731" y="2011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731" y="2555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731" y="3100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 flipV="1">
              <a:off x="2777" y="2011"/>
              <a:ext cx="499" cy="3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2777" y="2374"/>
              <a:ext cx="499" cy="3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2777" y="2782"/>
              <a:ext cx="499" cy="3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2777" y="3190"/>
              <a:ext cx="499" cy="3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187" y="2011"/>
              <a:ext cx="499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2187" y="2374"/>
              <a:ext cx="499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2187" y="2782"/>
              <a:ext cx="499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2187" y="3190"/>
              <a:ext cx="499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" name="Picture 2" descr="http://brigantina1v.ucoz.ru/1534232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429000"/>
            <a:ext cx="187483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000364" y="1071546"/>
            <a:ext cx="4143404" cy="1482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нам домой под Новый год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Кто-то из лесу придет,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Вся пушистая, в иголках,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зовут ту гостью … </a:t>
            </a:r>
          </a:p>
        </p:txBody>
      </p:sp>
      <p:pic>
        <p:nvPicPr>
          <p:cNvPr id="18" name="Picture 4" descr="http://povaldou.ucoz.ru/_ph/1/2/847987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357562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f_4a095a91a7df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ользователь\Desktop\для сони\5787ba05f0645efbf9cbc34186fa6238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40427" cy="288032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для сони\176acf2ed38962422ea532a293cd6612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3979168" cy="298437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для сони\yo85bHwEm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691384" cy="276853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для сони\pla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356992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Пользователь</cp:lastModifiedBy>
  <cp:revision>17</cp:revision>
  <dcterms:created xsi:type="dcterms:W3CDTF">2016-03-27T13:21:41Z</dcterms:created>
  <dcterms:modified xsi:type="dcterms:W3CDTF">2016-03-28T09:21:04Z</dcterms:modified>
</cp:coreProperties>
</file>