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9" r:id="rId4"/>
    <p:sldId id="262" r:id="rId5"/>
    <p:sldId id="256" r:id="rId6"/>
    <p:sldId id="257" r:id="rId7"/>
    <p:sldId id="267" r:id="rId8"/>
    <p:sldId id="266" r:id="rId9"/>
    <p:sldId id="263" r:id="rId10"/>
    <p:sldId id="264" r:id="rId11"/>
    <p:sldId id="265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6;&#1083;&#1103;%20&#1087;&#1088;&#1072;&#1079;&#1076;&#1085;&#1080;&#1082;&#1072;\&#1044;&#1077;&#1090;&#1089;&#1082;&#1080;&#1077;%20&#1087;&#1077;&#1089;&#1085;&#1080;%20&#1085;&#1072;%2023%20&#1092;&#1077;&#1074;&#1088;&#1072;&#1083;&#1103;%20&#8211;%20&#1041;&#1099;&#1090;&#1100;%20&#1084;&#1091;&#1078;&#1095;&#1080;&#1085;&#1086;&#1081;%20(&#1087;&#1083;&#1102;&#1089;)%20(www.petamusic.ru).mp3" TargetMode="External"/><Relationship Id="rId6" Type="http://schemas.openxmlformats.org/officeDocument/2006/relationships/image" Target="../media/image4.png"/><Relationship Id="rId5" Type="http://schemas.microsoft.com/office/2007/relationships/media" Target="file:///F:\&#1076;&#1083;&#1103;%20&#1087;&#1088;&#1072;&#1079;&#1076;&#1085;&#1080;&#1082;&#1072;\&#1044;&#1077;&#1090;&#1089;&#1082;&#1080;&#1077;%20&#1087;&#1077;&#1089;&#1085;&#1080;%20&#1085;&#1072;%2023%20&#1092;&#1077;&#1074;&#1088;&#1072;&#1083;&#1103;%20&#8211;%20&#1041;&#1099;&#1090;&#1100;%20&#1084;&#1091;&#1078;&#1095;&#1080;&#1085;&#1086;&#1081;%20(&#1087;&#1083;&#1102;&#1089;)%20(www.petamusic.ru).mp3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3;&#1103;%20&#1087;&#1088;&#1072;&#1079;&#1076;&#1085;&#1080;&#1082;&#1072;\&#1044;&#1077;&#1090;&#1089;&#1082;&#1080;&#1077;%20&#1087;&#1077;&#1089;&#1085;&#1080;%20&#1085;&#1072;%2023%20&#1092;&#1077;&#1074;&#1088;&#1072;&#1083;&#1103;%20&#8211;%20&#1041;&#1099;&#1090;&#1100;%20&#1084;&#1091;&#1078;&#1095;&#1080;&#1085;&#1086;&#1081;%20(&#1087;&#1083;&#1102;&#1089;)%20(www.petamusic.ru).mp3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аздника\для 23 февраля\11272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816424" cy="4512501"/>
          </a:xfrm>
          <a:prstGeom prst="rect">
            <a:avLst/>
          </a:prstGeom>
          <a:noFill/>
        </p:spPr>
      </p:pic>
      <p:pic>
        <p:nvPicPr>
          <p:cNvPr id="1027" name="Picture 3" descr="F:\для праздника\0_db21a_6f3db9b4_XX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384376" cy="3208388"/>
          </a:xfrm>
          <a:prstGeom prst="rect">
            <a:avLst/>
          </a:prstGeom>
          <a:noFill/>
        </p:spPr>
      </p:pic>
      <p:pic>
        <p:nvPicPr>
          <p:cNvPr id="5" name="Детские песни на 23 февраля – Быть мужчиной (плюс) (www.petamusic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32240" y="479715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81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1811" y="260648"/>
            <a:ext cx="48712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Шифровка </a:t>
            </a:r>
            <a:endParaRPr lang="ru-RU" sz="7200" b="1" i="1" cap="none" spc="0" dirty="0"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 descr="F:\для праздника\для 23 февраля\e31789fa57f49141ee5aad73028c0d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952328" cy="3936437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67944" y="1700808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СМЛТ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1772816"/>
            <a:ext cx="2560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2492896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492896"/>
            <a:ext cx="1496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ТАНК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3212976"/>
            <a:ext cx="143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КРБЛ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3284984"/>
            <a:ext cx="2366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КОРАБЛЬ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4077072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РКТ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4149080"/>
            <a:ext cx="2002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0"/>
            <a:ext cx="54656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</a:t>
            </a:r>
            <a:endParaRPr lang="ru-RU" sz="7200" b="1" i="1" cap="none" spc="0" dirty="0"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 descr="F:\для праздника\для 23 февраля\778717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71007"/>
            <a:ext cx="5040560" cy="5408326"/>
          </a:xfrm>
          <a:prstGeom prst="rect">
            <a:avLst/>
          </a:prstGeom>
          <a:noFill/>
        </p:spPr>
      </p:pic>
      <p:pic>
        <p:nvPicPr>
          <p:cNvPr id="4" name="Детские песни на 23 февраля – Быть мужчиной (плюс)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38610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79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48478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http://animashki.kak2z.org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852936"/>
            <a:ext cx="206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http://joyreactor.cc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0317" y="2370946"/>
            <a:ext cx="199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http://bashny.net/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284984"/>
            <a:ext cx="2583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http://www.o-detstve.ru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789040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http://ped-kopilka.ru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204" y="980728"/>
            <a:ext cx="147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293096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fotki.yandex.ru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1916832"/>
            <a:ext cx="2999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http://ru.smiley4you.com/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4797152"/>
            <a:ext cx="2196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http://pedsovet.su/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Лариса\Desktop\4 класс\SAM_1415.JPG"/>
          <p:cNvPicPr>
            <a:picLocks noChangeAspect="1" noChangeArrowheads="1"/>
          </p:cNvPicPr>
          <p:nvPr/>
        </p:nvPicPr>
        <p:blipFill>
          <a:blip r:embed="rId2" cstate="print"/>
          <a:srcRect l="3297" t="30769" b="7692"/>
          <a:stretch>
            <a:fillRect/>
          </a:stretch>
        </p:blipFill>
        <p:spPr bwMode="auto">
          <a:xfrm>
            <a:off x="395536" y="1412776"/>
            <a:ext cx="8388424" cy="40035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68116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285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мальчики</a:t>
            </a:r>
            <a:endParaRPr lang="ru-RU" sz="7200" b="1" i="1" dirty="0">
              <a:ln w="285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864096" cy="629062"/>
          </a:xfrm>
          <a:prstGeom prst="rect">
            <a:avLst/>
          </a:prstGeom>
          <a:noFill/>
        </p:spPr>
      </p:pic>
      <p:pic>
        <p:nvPicPr>
          <p:cNvPr id="11265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792088" cy="576640"/>
          </a:xfrm>
          <a:prstGeom prst="rect">
            <a:avLst/>
          </a:prstGeom>
          <a:noFill/>
        </p:spPr>
      </p:pic>
      <p:pic>
        <p:nvPicPr>
          <p:cNvPr id="9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864096" cy="629062"/>
          </a:xfrm>
          <a:prstGeom prst="rect">
            <a:avLst/>
          </a:prstGeom>
          <a:noFill/>
        </p:spPr>
      </p:pic>
      <p:pic>
        <p:nvPicPr>
          <p:cNvPr id="10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print"/>
          <a:srcRect r="-35868" b="-11979"/>
          <a:stretch>
            <a:fillRect/>
          </a:stretch>
        </p:blipFill>
        <p:spPr bwMode="auto">
          <a:xfrm>
            <a:off x="5076056" y="1772816"/>
            <a:ext cx="1008112" cy="604867"/>
          </a:xfrm>
          <a:prstGeom prst="rect">
            <a:avLst/>
          </a:prstGeom>
          <a:noFill/>
        </p:spPr>
      </p:pic>
      <p:pic>
        <p:nvPicPr>
          <p:cNvPr id="11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16832"/>
            <a:ext cx="864096" cy="629062"/>
          </a:xfrm>
          <a:prstGeom prst="rect">
            <a:avLst/>
          </a:prstGeom>
          <a:noFill/>
        </p:spPr>
      </p:pic>
      <p:pic>
        <p:nvPicPr>
          <p:cNvPr id="8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20888"/>
            <a:ext cx="864096" cy="629062"/>
          </a:xfrm>
          <a:prstGeom prst="rect">
            <a:avLst/>
          </a:prstGeom>
          <a:noFill/>
        </p:spPr>
      </p:pic>
      <p:pic>
        <p:nvPicPr>
          <p:cNvPr id="5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2816"/>
            <a:ext cx="720080" cy="524218"/>
          </a:xfrm>
          <a:prstGeom prst="rect">
            <a:avLst/>
          </a:prstGeom>
          <a:noFill/>
        </p:spPr>
      </p:pic>
      <p:pic>
        <p:nvPicPr>
          <p:cNvPr id="20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864096" cy="629062"/>
          </a:xfrm>
          <a:prstGeom prst="rect">
            <a:avLst/>
          </a:prstGeom>
          <a:noFill/>
        </p:spPr>
      </p:pic>
      <p:pic>
        <p:nvPicPr>
          <p:cNvPr id="21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864096" cy="629062"/>
          </a:xfrm>
          <a:prstGeom prst="rect">
            <a:avLst/>
          </a:prstGeom>
          <a:noFill/>
        </p:spPr>
      </p:pic>
      <p:pic>
        <p:nvPicPr>
          <p:cNvPr id="22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56792"/>
            <a:ext cx="864096" cy="629062"/>
          </a:xfrm>
          <a:prstGeom prst="rect">
            <a:avLst/>
          </a:prstGeom>
          <a:noFill/>
        </p:spPr>
      </p:pic>
      <p:pic>
        <p:nvPicPr>
          <p:cNvPr id="23" name="Picture 1" descr="F:\для праздника\для 23 февраля\5459657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84784"/>
            <a:ext cx="864096" cy="629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733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3633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армия</a:t>
            </a:r>
            <a:endParaRPr lang="ru-RU" sz="8000" b="1" i="1" cap="none" spc="0" dirty="0"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556792"/>
            <a:ext cx="42484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на страже рубежей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и ночь в дозоре.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Охраняет он страну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беды и горя.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– собака у него,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 стрельбе отличник.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автоматом на плече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- …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51920" y="2852936"/>
            <a:ext cx="58326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небесах стальная птица –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быстрее звука мчится.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кабине штурман и наводчик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Ведёт её военный …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F:\для праздника\для 23 февраля\242ef0526ad175e20b9f7dd3a032112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744416" cy="2808312"/>
          </a:xfrm>
          <a:prstGeom prst="rect">
            <a:avLst/>
          </a:prstGeom>
          <a:noFill/>
        </p:spPr>
      </p:pic>
      <p:pic>
        <p:nvPicPr>
          <p:cNvPr id="11268" name="Picture 4" descr="F:\для праздника\для 23 февраля\29.07 djabdsxpwrmqwtbh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3632289" cy="2423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/>
      <p:bldP spid="112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139952" y="2852936"/>
            <a:ext cx="46440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Можешь ты солдатом стать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Плавать, ездить и  летать,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строю ходить охота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Ждет тебя, солдат, 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691534"/>
            <a:ext cx="51845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Снова в бой машина мчится,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Режут землю гусеницы,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машина в поле чистом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Управляется 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для праздника\для 23 февраля\894a8d19fa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032448" cy="2419469"/>
          </a:xfrm>
          <a:prstGeom prst="rect">
            <a:avLst/>
          </a:prstGeom>
          <a:noFill/>
        </p:spPr>
      </p:pic>
      <p:pic>
        <p:nvPicPr>
          <p:cNvPr id="9219" name="Picture 3" descr="F:\для праздника\для 23 февраля\186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3737992" cy="2322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888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7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848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</a:t>
            </a:r>
            <a:endParaRPr lang="ru-RU" sz="8000" b="1" i="1" cap="none" spc="0" dirty="0"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 descr="F:\для праздника\для 23 февраля\rebels_7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3401798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1599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т</a:t>
            </a:r>
            <a:r>
              <a:rPr lang="ru-RU" sz="8000" b="1" i="1" cap="none" spc="0" dirty="0" smtClean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ехника</a:t>
            </a:r>
            <a:endParaRPr lang="ru-RU" sz="8000" b="1" i="1" cap="none" spc="0" dirty="0"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Ползёт черепаха —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Стальная рубаха,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Враг — в овраг,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она, где враг.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340768"/>
            <a:ext cx="3222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Брызжет огнём,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Гремит, что гром.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F:\для праздника\для 23 февраля\гифки-артиллерия-военная-техника-128867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36912"/>
            <a:ext cx="3856496" cy="230425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12079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98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водой железный кит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Днем и ночью кит не спит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Днем и ночью под водой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Охраняет наш покой.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F:\для праздника\для 23 февраля\USN-SSNSeawol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836712"/>
            <a:ext cx="3826711" cy="2232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87416" y="2996952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Моряком ты можешь стать,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границу охранять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служить не на земле,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военном …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для праздника\для 23 февраля\battleship_missouri_3d_screensaver_desktop_screen_savers_other-37025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3672408" cy="275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355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Смело в небе проплывает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Обгоняя птиц полет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им управляет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такое?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844824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разгона ввысь взлетаю,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Стрекозу напоминаю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Отправляется в полет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Российский …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F:\для праздника\для 23 февраля\06-daily-gifdump-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968440" cy="2232248"/>
          </a:xfrm>
          <a:prstGeom prst="rect">
            <a:avLst/>
          </a:prstGeom>
          <a:noFill/>
        </p:spPr>
      </p:pic>
      <p:pic>
        <p:nvPicPr>
          <p:cNvPr id="25602" name="Picture 2" descr="F:\для праздника\для 23 февраля\10566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85051"/>
            <a:ext cx="3317540" cy="2211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639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908720"/>
            <a:ext cx="38334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Меткий </a:t>
            </a:r>
          </a:p>
          <a:p>
            <a:pPr algn="ctr"/>
            <a:r>
              <a:rPr lang="ru-RU" sz="7200" b="1" i="1" cap="none" spc="0" dirty="0" smtClean="0">
                <a:ln w="381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стрелок</a:t>
            </a:r>
            <a:endParaRPr lang="ru-RU" sz="7200" b="1" i="1" cap="none" spc="0" dirty="0"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F:\для праздника\для 23 февраля\strel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02433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78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151</Words>
  <Application>Microsoft Office PowerPoint</Application>
  <PresentationFormat>Экран (4:3)</PresentationFormat>
  <Paragraphs>51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Лариса</cp:lastModifiedBy>
  <cp:revision>44</cp:revision>
  <dcterms:created xsi:type="dcterms:W3CDTF">2013-01-28T18:58:54Z</dcterms:created>
  <dcterms:modified xsi:type="dcterms:W3CDTF">2016-02-24T09:50:57Z</dcterms:modified>
</cp:coreProperties>
</file>