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4" r:id="rId10"/>
    <p:sldId id="263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>
        <c:manualLayout>
          <c:xMode val="edge"/>
          <c:yMode val="edge"/>
          <c:x val="0.76538969087197428"/>
          <c:y val="4.7702555235206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Диаграмма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Алгебра</c:v>
                </c:pt>
                <c:pt idx="1">
                  <c:v>Геометрия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995905025760669"/>
          <c:y val="0.46347819531085649"/>
          <c:w val="0.18257181393992417"/>
          <c:h val="0.1722448098799408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Диаграмма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Алгебра</c:v>
                </c:pt>
                <c:pt idx="1">
                  <c:v>Геометрия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</c:v>
                </c:pt>
                <c:pt idx="1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2460485580342326"/>
          <c:y val="0.45519538233125606"/>
          <c:w val="0.16428520350357187"/>
          <c:h val="0.1796104575951071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0.87499</cdr:x>
      <cdr:y>0.64629</cdr:y>
    </cdr:from>
    <cdr:to>
      <cdr:x>0.97999</cdr:x>
      <cdr:y>0.72756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0" y="2863146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0.86881</cdr:x>
      <cdr:y>0.58127</cdr:y>
    </cdr:from>
    <cdr:to>
      <cdr:x>0.97868</cdr:x>
      <cdr:y>0.72756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149987" y="2575114"/>
          <a:ext cx="904137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u="sng" dirty="0" smtClean="0"/>
            <a:t>10 чел</a:t>
          </a:r>
          <a:endParaRPr lang="ru-RU" sz="1800" u="sng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0.86216</cdr:x>
      <cdr:y>0.48348</cdr:y>
    </cdr:from>
    <cdr:to>
      <cdr:x>0.9058</cdr:x>
      <cdr:y>0.48348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7884989" y="2054031"/>
          <a:ext cx="39916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accent1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0.88578</cdr:x>
      <cdr:y>0.60599</cdr:y>
    </cdr:from>
    <cdr:to>
      <cdr:x>0.91346</cdr:x>
      <cdr:y>0.60599</cdr:y>
    </cdr:to>
    <cdr:cxnSp macro="">
      <cdr:nvCxnSpPr>
        <cdr:cNvPr id="7" name="Прямая со стрелкой 6"/>
        <cdr:cNvCxnSpPr/>
      </cdr:nvCxnSpPr>
      <cdr:spPr>
        <a:xfrm xmlns:a="http://schemas.openxmlformats.org/drawingml/2006/main">
          <a:off x="8101013" y="2574511"/>
          <a:ext cx="253143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accent2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04B0E-7763-4C8C-B0F6-3139E95FE304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432B5-CB43-4D3E-B0CD-919E594830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158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0432B5-CB43-4D3E-B0CD-919E594830A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02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ru/imghp?hl=ru&amp;tab=wi&amp;ei=YMwYV9XuCIqOsgGM8LeYDA&amp;ved=0EKouCBIoA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6325" y="1561877"/>
            <a:ext cx="8640960" cy="864096"/>
          </a:xfrm>
        </p:spPr>
        <p:txBody>
          <a:bodyPr/>
          <a:lstStyle/>
          <a:p>
            <a:r>
              <a:rPr lang="ru-RU" sz="5400" dirty="0"/>
              <a:t>Тема: «Развитие творческих способностей на уроках математики»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4725144"/>
            <a:ext cx="9036496" cy="12192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Научный руководитель: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Кочарова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Карине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Суреровна</a:t>
            </a:r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Автор презентации: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Коробкин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Дмитрий Алексеевич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Honest\Desktop\adr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752" y="2636912"/>
            <a:ext cx="5810251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43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-99392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>Выполнение задачи</a:t>
            </a:r>
            <a:endParaRPr lang="ru-RU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D:\фигуры\DSC0476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617" y="980729"/>
            <a:ext cx="372766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фигуры\DSC0475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219" y="4223380"/>
            <a:ext cx="3744416" cy="248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фигуры\DSC0476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29732"/>
            <a:ext cx="4326916" cy="2875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908720" y="-800100"/>
            <a:ext cx="8229600" cy="1600200"/>
          </a:xfrm>
        </p:spPr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836712"/>
            <a:ext cx="454383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Геометрия - трудная наука, но она способствует развитию творчества.  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Фигуры учащихся 10 «А» класса подтверждают, что обычные уроки геометрии развивают творческие  способности.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Ученики могли создать многогранники разными способами. Каждый ученик сделал свою оригинальную модель. Кто-то использовал развёртки, кто-то выполнял работу с помощью стиля оригами.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1" name="Picture 3" descr="C:\Users\Honest\Desktop\21192278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895" y="1052736"/>
            <a:ext cx="3716693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37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600200"/>
          </a:xfrm>
        </p:spPr>
        <p:txBody>
          <a:bodyPr/>
          <a:lstStyle/>
          <a:p>
            <a:r>
              <a:rPr lang="ru-RU" sz="4400" b="1" dirty="0">
                <a:solidFill>
                  <a:schemeClr val="tx2">
                    <a:lumMod val="75000"/>
                  </a:schemeClr>
                </a:solidFill>
              </a:rPr>
              <a:t>Списки использованных источников и литературы</a:t>
            </a:r>
            <a:br>
              <a:rPr lang="ru-RU" sz="4400" b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84482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Учебник геометрии 10-11 класс под авторством Л.С. </a:t>
            </a:r>
            <a:r>
              <a:rPr lang="ru-RU" dirty="0" err="1" smtClean="0"/>
              <a:t>Антанасян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Медиафайлы</a:t>
            </a:r>
            <a:r>
              <a:rPr lang="ru-RU" dirty="0" smtClean="0"/>
              <a:t> брались из интернет ресурса: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www.google.ru/imghp?hl=ru&amp;tab=wi&amp;ei=YMwYV9XuCIqOsgGM8LeYDA&amp;ved=0EKouCBIoAQ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7905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Многогранники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Правильные многогранники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Доказательство теоремы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Виды правильных многогранников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Опрос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Задача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Выполнение задачи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Вывод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Списки использованных источников и литературы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45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600200"/>
          </a:xfrm>
        </p:spPr>
        <p:txBody>
          <a:bodyPr/>
          <a:lstStyle/>
          <a:p>
            <a:r>
              <a:rPr lang="ru-RU" dirty="0" smtClean="0"/>
              <a:t>Многогранники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907704" y="1340768"/>
            <a:ext cx="432048" cy="1008112"/>
          </a:xfrm>
          <a:prstGeom prst="straightConnector1">
            <a:avLst/>
          </a:prstGeom>
          <a:ln w="5715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183058" y="1340768"/>
            <a:ext cx="1053238" cy="180020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75608" y="3260029"/>
            <a:ext cx="2376264" cy="400110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Невыпуклые</a:t>
            </a:r>
            <a:endParaRPr lang="ru-RU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79512" y="2493906"/>
            <a:ext cx="2376264" cy="461665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Выпуклые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187730" y="3860966"/>
            <a:ext cx="2376264" cy="400110"/>
          </a:xfrm>
          <a:prstGeom prst="rect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Правильные</a:t>
            </a:r>
            <a:endParaRPr lang="ru-RU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636712" y="3852050"/>
            <a:ext cx="2376264" cy="400110"/>
          </a:xfrm>
          <a:prstGeom prst="rect">
            <a:avLst/>
          </a:prstGeom>
          <a:ln w="38100">
            <a:solidFill>
              <a:schemeClr val="bg2">
                <a:lumMod val="1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Неправильные</a:t>
            </a:r>
            <a:endParaRPr lang="ru-RU" sz="2000" dirty="0"/>
          </a:p>
        </p:txBody>
      </p:sp>
      <p:cxnSp>
        <p:nvCxnSpPr>
          <p:cNvPr id="27" name="Соединительная линия уступом 26"/>
          <p:cNvCxnSpPr>
            <a:stCxn id="23" idx="2"/>
          </p:cNvCxnSpPr>
          <p:nvPr/>
        </p:nvCxnSpPr>
        <p:spPr>
          <a:xfrm rot="16200000" flipH="1">
            <a:off x="1256985" y="3066230"/>
            <a:ext cx="905396" cy="684078"/>
          </a:xfrm>
          <a:prstGeom prst="bentConnector3">
            <a:avLst>
              <a:gd name="adj1" fmla="val 50000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ная линия уступом 31"/>
          <p:cNvCxnSpPr/>
          <p:nvPr/>
        </p:nvCxnSpPr>
        <p:spPr>
          <a:xfrm>
            <a:off x="2576663" y="2663371"/>
            <a:ext cx="1799199" cy="1162497"/>
          </a:xfrm>
          <a:prstGeom prst="bentConnector2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Honest\Desktop\0005-005-Nevypuklyj-mnogogranni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420" y="4013974"/>
            <a:ext cx="2843808" cy="267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Прямая со стрелкой 33"/>
          <p:cNvCxnSpPr/>
          <p:nvPr/>
        </p:nvCxnSpPr>
        <p:spPr>
          <a:xfrm>
            <a:off x="7463740" y="3665835"/>
            <a:ext cx="0" cy="348139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C:\Users\Honest\Desktop\165_html_m589e0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723263"/>
            <a:ext cx="2365070" cy="209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Honest\Desktop\Visp_piram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77" y="4383306"/>
            <a:ext cx="2420699" cy="2423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00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19256" cy="1556792"/>
          </a:xfrm>
        </p:spPr>
        <p:txBody>
          <a:bodyPr/>
          <a:lstStyle/>
          <a:p>
            <a:r>
              <a:rPr lang="ru-RU" dirty="0" smtClean="0"/>
              <a:t>Правильные многогранники</a:t>
            </a:r>
            <a:endParaRPr lang="ru-RU" dirty="0"/>
          </a:p>
        </p:txBody>
      </p:sp>
      <p:pic>
        <p:nvPicPr>
          <p:cNvPr id="3076" name="Picture 4" descr="C:\Users\Honest\Desktop\Выпуклы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2" y="1772816"/>
            <a:ext cx="6722333" cy="2062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Honest\Desktop\16839_html_m7d150f2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4321023"/>
            <a:ext cx="6290285" cy="172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76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531440"/>
            <a:ext cx="8229600" cy="1600200"/>
          </a:xfrm>
        </p:spPr>
        <p:txBody>
          <a:bodyPr/>
          <a:lstStyle/>
          <a:p>
            <a:r>
              <a:rPr lang="ru-RU" dirty="0" smtClean="0"/>
              <a:t>Доказательство теоремы </a:t>
            </a:r>
            <a:endParaRPr lang="ru-RU" dirty="0"/>
          </a:p>
        </p:txBody>
      </p:sp>
      <p:pic>
        <p:nvPicPr>
          <p:cNvPr id="4099" name="Picture 3" descr="C:\Users\Honest\Desktop\10-11-geoa2013-78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56627"/>
            <a:ext cx="5904656" cy="551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70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правильных многогранников</a:t>
            </a:r>
            <a:endParaRPr lang="ru-RU" dirty="0"/>
          </a:p>
        </p:txBody>
      </p:sp>
      <p:pic>
        <p:nvPicPr>
          <p:cNvPr id="2050" name="Picture 2" descr="C:\Users\Honest\Desktop\x_5e819d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43074"/>
            <a:ext cx="6338383" cy="4566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6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675456"/>
            <a:ext cx="8229600" cy="1600200"/>
          </a:xfrm>
        </p:spPr>
        <p:txBody>
          <a:bodyPr/>
          <a:lstStyle/>
          <a:p>
            <a:r>
              <a:rPr lang="ru-RU" dirty="0" smtClean="0"/>
              <a:t>Опрос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980728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Вопрос №1:  В школе изучается два раздела математики </a:t>
            </a:r>
            <a:r>
              <a:rPr lang="ru-RU" sz="2400" dirty="0" smtClean="0"/>
              <a:t>алгебра </a:t>
            </a:r>
            <a:r>
              <a:rPr lang="ru-RU" sz="2400" dirty="0" smtClean="0"/>
              <a:t>и </a:t>
            </a:r>
            <a:r>
              <a:rPr lang="ru-RU" sz="2400" dirty="0" smtClean="0"/>
              <a:t> геометрия</a:t>
            </a:r>
            <a:r>
              <a:rPr lang="ru-RU" sz="2400" dirty="0" smtClean="0"/>
              <a:t>. Какой предмет легче, по вашему мнению?</a:t>
            </a:r>
            <a:endParaRPr lang="ru-RU" sz="2400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727366"/>
              </p:ext>
            </p:extLst>
          </p:nvPr>
        </p:nvGraphicFramePr>
        <p:xfrm>
          <a:off x="-324544" y="2294046"/>
          <a:ext cx="8229600" cy="4430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660232" y="4163704"/>
            <a:ext cx="1234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u="sng" dirty="0" smtClean="0"/>
              <a:t>30 чел</a:t>
            </a:r>
            <a:endParaRPr lang="ru-RU" u="sng" dirty="0"/>
          </a:p>
        </p:txBody>
      </p:sp>
      <p:cxnSp>
        <p:nvCxnSpPr>
          <p:cNvPr id="13" name="Прямая со стрелкой 12"/>
          <p:cNvCxnSpPr>
            <a:endCxn id="11" idx="1"/>
          </p:cNvCxnSpPr>
          <p:nvPr/>
        </p:nvCxnSpPr>
        <p:spPr>
          <a:xfrm flipV="1">
            <a:off x="6156176" y="4348370"/>
            <a:ext cx="504056" cy="184666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408204" y="4941168"/>
            <a:ext cx="396044" cy="72008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3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800100"/>
            <a:ext cx="8229600" cy="1600200"/>
          </a:xfrm>
        </p:spPr>
        <p:txBody>
          <a:bodyPr/>
          <a:lstStyle/>
          <a:p>
            <a:r>
              <a:rPr lang="ru-RU" dirty="0" smtClean="0"/>
              <a:t>Опрос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3003163"/>
              </p:ext>
            </p:extLst>
          </p:nvPr>
        </p:nvGraphicFramePr>
        <p:xfrm>
          <a:off x="-713296" y="2278675"/>
          <a:ext cx="914563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836712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Вопрос №2:  Какой из двух разделов математики (алгебра или геометрия) способствует развитию творческих способностей?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777471" y="4738725"/>
            <a:ext cx="891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38 чел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707464" y="4218245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 чел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660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6512" y="-387424"/>
            <a:ext cx="9180512" cy="1600200"/>
          </a:xfrm>
        </p:spPr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3633267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Нужно сделать своими руками любой многогранник. Выпуклый или невыпуклый.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Выпуклый многогранник можно сделать двумя способами: с помощью развёртки или в стиле оригами.</a:t>
            </a:r>
          </a:p>
          <a:p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Honest\Desktop\развертки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583" y="4149081"/>
            <a:ext cx="4688233" cy="2544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onest\Desktop\301399_10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04" y="4005065"/>
            <a:ext cx="2873110" cy="28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80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221</TotalTime>
  <Words>215</Words>
  <Application>Microsoft Office PowerPoint</Application>
  <PresentationFormat>Экран (4:3)</PresentationFormat>
  <Paragraphs>45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Тема: «Развитие творческих способностей на уроках математики»</vt:lpstr>
      <vt:lpstr>Оглавление</vt:lpstr>
      <vt:lpstr>Многогранники</vt:lpstr>
      <vt:lpstr>Правильные многогранники</vt:lpstr>
      <vt:lpstr>Доказательство теоремы </vt:lpstr>
      <vt:lpstr>Виды правильных многогранников</vt:lpstr>
      <vt:lpstr>Опрос</vt:lpstr>
      <vt:lpstr>Опрос</vt:lpstr>
      <vt:lpstr>Задача</vt:lpstr>
      <vt:lpstr>Презентация PowerPoint</vt:lpstr>
      <vt:lpstr>Вывод</vt:lpstr>
      <vt:lpstr>Списки использованных источников и литературы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Многогранники</dc:title>
  <dc:creator>Honest</dc:creator>
  <cp:lastModifiedBy>Honest</cp:lastModifiedBy>
  <cp:revision>18</cp:revision>
  <dcterms:created xsi:type="dcterms:W3CDTF">2016-04-20T11:22:51Z</dcterms:created>
  <dcterms:modified xsi:type="dcterms:W3CDTF">2016-04-21T12:56:37Z</dcterms:modified>
</cp:coreProperties>
</file>