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9" r:id="rId3"/>
    <p:sldId id="257" r:id="rId4"/>
    <p:sldId id="272" r:id="rId5"/>
    <p:sldId id="258" r:id="rId6"/>
    <p:sldId id="260" r:id="rId7"/>
    <p:sldId id="261" r:id="rId8"/>
    <p:sldId id="277" r:id="rId9"/>
    <p:sldId id="278" r:id="rId10"/>
    <p:sldId id="279" r:id="rId11"/>
    <p:sldId id="281" r:id="rId12"/>
    <p:sldId id="282" r:id="rId13"/>
    <p:sldId id="271" r:id="rId14"/>
    <p:sldId id="267" r:id="rId15"/>
    <p:sldId id="262" r:id="rId16"/>
    <p:sldId id="265" r:id="rId17"/>
    <p:sldId id="266" r:id="rId18"/>
    <p:sldId id="263" r:id="rId19"/>
    <p:sldId id="264" r:id="rId20"/>
    <p:sldId id="268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7E373-9824-49B7-8D2C-6CC249581974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31240-61D6-461B-B162-B2EC0E64BFE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3634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31240-61D6-461B-B162-B2EC0E64BFE2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500C-706A-4678-A5BD-A76B84EF9AA5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67AC-BB1F-4921-ABC5-8B61C2CAA7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232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500C-706A-4678-A5BD-A76B84EF9AA5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67AC-BB1F-4921-ABC5-8B61C2CAA7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340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500C-706A-4678-A5BD-A76B84EF9AA5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67AC-BB1F-4921-ABC5-8B61C2CAA7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790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500C-706A-4678-A5BD-A76B84EF9AA5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67AC-BB1F-4921-ABC5-8B61C2CAA7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468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500C-706A-4678-A5BD-A76B84EF9AA5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67AC-BB1F-4921-ABC5-8B61C2CAA7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96372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500C-706A-4678-A5BD-A76B84EF9AA5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67AC-BB1F-4921-ABC5-8B61C2CAA7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67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500C-706A-4678-A5BD-A76B84EF9AA5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67AC-BB1F-4921-ABC5-8B61C2CAA7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36521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500C-706A-4678-A5BD-A76B84EF9AA5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67AC-BB1F-4921-ABC5-8B61C2CAA7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927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500C-706A-4678-A5BD-A76B84EF9AA5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67AC-BB1F-4921-ABC5-8B61C2CAA7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9728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500C-706A-4678-A5BD-A76B84EF9AA5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67AC-BB1F-4921-ABC5-8B61C2CAA7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7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500C-706A-4678-A5BD-A76B84EF9AA5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67AC-BB1F-4921-ABC5-8B61C2CAA7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6656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3500C-706A-4678-A5BD-A76B84EF9AA5}" type="datetimeFigureOut">
              <a:rPr lang="ru-RU" smtClean="0"/>
              <a:pPr/>
              <a:t>21.10.2014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167AC-BB1F-4921-ABC5-8B61C2CAA7F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00559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81246"/>
            <a:ext cx="3528392" cy="265164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3108" y="57148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</a:rPr>
              <a:t>Муниципальное бюджетное дошкольное образовательное учреждение</a:t>
            </a:r>
            <a:b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altLang="ru-RU" sz="2000" b="1" dirty="0" smtClean="0">
                <a:solidFill>
                  <a:schemeClr val="bg2">
                    <a:lumMod val="10000"/>
                  </a:schemeClr>
                </a:solidFill>
              </a:rPr>
              <a:t>Детский сад № 31 Ромашка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20002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«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Развитие логического мышления детей старшего дошкольного возраста посредством дидактических игр»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5786454"/>
            <a:ext cx="3274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Подготовила: Кривошеева Е.Ю.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8467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«Кто  в теремочке живет?»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Цель: Развивать память ,внимание, умение ориентироваться на плоскости.</a:t>
            </a:r>
            <a:endParaRPr lang="ru-RU" dirty="0"/>
          </a:p>
        </p:txBody>
      </p:sp>
      <p:pic>
        <p:nvPicPr>
          <p:cNvPr id="5" name="Содержимое 4" descr="DSC0470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 «Логические задачи»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Цель: Развивать умственную активность и самостоятельность мышления у детей.</a:t>
            </a:r>
            <a:endParaRPr lang="ru-RU" dirty="0"/>
          </a:p>
        </p:txBody>
      </p:sp>
      <p:pic>
        <p:nvPicPr>
          <p:cNvPr id="9" name="Содержимое 8" descr="DSC04705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4810" y="1857364"/>
            <a:ext cx="4572032" cy="3500486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</a:t>
            </a:r>
            <a:br>
              <a:rPr lang="ru-RU" dirty="0" smtClean="0"/>
            </a:br>
            <a:r>
              <a:rPr lang="ru-RU" dirty="0" smtClean="0"/>
              <a:t>«Что сначала, что потом?»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Цель:  Развивать понимание простых причинно-следственных  отношений.  Учить строить предложения  при помощи слов: потому  что, из-за того что, поэтому.</a:t>
            </a:r>
            <a:endParaRPr lang="ru-RU" dirty="0"/>
          </a:p>
        </p:txBody>
      </p:sp>
      <p:pic>
        <p:nvPicPr>
          <p:cNvPr id="5" name="Содержимое 4" descr="DSC0469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348706"/>
            <a:ext cx="4186238" cy="358062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Игра-головоломка «Волшебный </a:t>
            </a:r>
            <a:br>
              <a:rPr lang="ru-RU" dirty="0" smtClean="0"/>
            </a:br>
            <a:r>
              <a:rPr lang="ru-RU" dirty="0" smtClean="0"/>
              <a:t>                         круг»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.</a:t>
            </a:r>
            <a:r>
              <a:rPr lang="ru-RU" sz="2800" b="1" dirty="0" smtClean="0"/>
              <a:t> </a:t>
            </a:r>
            <a:r>
              <a:rPr lang="ru-RU" sz="2800" dirty="0" smtClean="0"/>
              <a:t>Цель: учить анализировать, членить формы составляемого предмета на части, а также искать способы соединения одной части с другой; развивать у детей образное мышление, комбинаторные способности, практические и умственные действия.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048" y="3857628"/>
            <a:ext cx="4496952" cy="30003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9817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«Волшебная поляна»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 Учить ориентироваться по клеточкам.</a:t>
            </a:r>
          </a:p>
          <a:p>
            <a:pPr marL="0" indent="0">
              <a:buNone/>
            </a:pPr>
            <a:r>
              <a:rPr lang="ru-RU" dirty="0" smtClean="0"/>
              <a:t>Развивать внимание, зрительное восприятие.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77" y="2348706"/>
            <a:ext cx="4416723" cy="3312542"/>
          </a:xfrm>
        </p:spPr>
      </p:pic>
    </p:spTree>
    <p:extLst>
      <p:ext uri="{BB962C8B-B14F-4D97-AF65-F5344CB8AC3E}">
        <p14:creationId xmlns="" xmlns:p14="http://schemas.microsoft.com/office/powerpoint/2010/main" val="18325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</a:t>
            </a:r>
            <a:br>
              <a:rPr lang="ru-RU" dirty="0" smtClean="0"/>
            </a:br>
            <a:r>
              <a:rPr lang="ru-RU" dirty="0" smtClean="0"/>
              <a:t>«Время»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 </a:t>
            </a:r>
          </a:p>
          <a:p>
            <a:pPr marL="0" indent="0">
              <a:buNone/>
            </a:pPr>
            <a:r>
              <a:rPr lang="ru-RU" dirty="0" smtClean="0"/>
              <a:t>     Учить детей определять время по механическим и   электронным часам, так же ориентироваться во времени суток. Развивать логическое мышление, усидчивость и внимательность.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70838"/>
            <a:ext cx="4470648" cy="3352986"/>
          </a:xfrm>
        </p:spPr>
      </p:pic>
    </p:spTree>
    <p:extLst>
      <p:ext uri="{BB962C8B-B14F-4D97-AF65-F5344CB8AC3E}">
        <p14:creationId xmlns="" xmlns:p14="http://schemas.microsoft.com/office/powerpoint/2010/main" val="26112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 «Свойства»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 Развивать наглядно-образное и словесно-логическое мышление , операций сравнения и классификации.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348706"/>
            <a:ext cx="4546848" cy="3410136"/>
          </a:xfrm>
        </p:spPr>
      </p:pic>
    </p:spTree>
    <p:extLst>
      <p:ext uri="{BB962C8B-B14F-4D97-AF65-F5344CB8AC3E}">
        <p14:creationId xmlns="" xmlns:p14="http://schemas.microsoft.com/office/powerpoint/2010/main" val="180694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 «Логика»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Цель: Развивать словесно-логическое мышление. Формировать умение выделять существенные связи между предметами и явлениями.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077" y="2348706"/>
            <a:ext cx="4416723" cy="3312542"/>
          </a:xfrm>
        </p:spPr>
      </p:pic>
    </p:spTree>
    <p:extLst>
      <p:ext uri="{BB962C8B-B14F-4D97-AF65-F5344CB8AC3E}">
        <p14:creationId xmlns="" xmlns:p14="http://schemas.microsoft.com/office/powerpoint/2010/main" val="30686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Конструкторы,  пазлы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Цель: Развивать мышление, воображение, умение из множества мелких деталей создавать единый образ.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88" y="2348706"/>
            <a:ext cx="4320712" cy="3240534"/>
          </a:xfrm>
        </p:spPr>
      </p:pic>
    </p:spTree>
    <p:extLst>
      <p:ext uri="{BB962C8B-B14F-4D97-AF65-F5344CB8AC3E}">
        <p14:creationId xmlns="" xmlns:p14="http://schemas.microsoft.com/office/powerpoint/2010/main" val="6626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Развивающая игра</a:t>
            </a:r>
            <a:br>
              <a:rPr lang="ru-RU" dirty="0" smtClean="0"/>
            </a:br>
            <a:r>
              <a:rPr lang="ru-RU" dirty="0" smtClean="0"/>
              <a:t>               «Логика  и   счет»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Дети самостоятельно могут проверить свои знания в счете до 10, в знании цифр и цвета, соотносить количество предметов с соответствующей цифрой.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3682504" cy="4910006"/>
          </a:xfrm>
        </p:spPr>
      </p:pic>
    </p:spTree>
    <p:extLst>
      <p:ext uri="{BB962C8B-B14F-4D97-AF65-F5344CB8AC3E}">
        <p14:creationId xmlns="" xmlns:p14="http://schemas.microsoft.com/office/powerpoint/2010/main" val="5471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Именно с логического мышления начинается формирование мировоззрения ребенка.</a:t>
            </a:r>
          </a:p>
          <a:p>
            <a:r>
              <a:rPr lang="ru-RU" sz="2400" dirty="0" smtClean="0"/>
              <a:t>В процессе развития логического мышления у ребенка формируются умения рассуждать, делать умозаключения в соответствии с законами логики.</a:t>
            </a:r>
          </a:p>
          <a:p>
            <a:r>
              <a:rPr lang="ru-RU" sz="2400" dirty="0" smtClean="0"/>
              <a:t>Также развиваются такие качества как любознательность, сообразительность, смекалка, наблюдательность, самостоятельность, память, внимание.</a:t>
            </a:r>
          </a:p>
          <a:p>
            <a:r>
              <a:rPr lang="ru-RU" sz="2400" dirty="0" smtClean="0"/>
              <a:t>Развивается речь ребенка, так  как он высказывается посредством слова.</a:t>
            </a:r>
          </a:p>
          <a:p>
            <a:r>
              <a:rPr lang="ru-RU" sz="2400" dirty="0" smtClean="0"/>
              <a:t>Овладение логическими формами мышления в дошкольном возрасте способствует развитию умственных способностей, что необходимо для успешного перехода детей к школьному  обучению.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789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Wingdings" pitchFamily="2" charset="2"/>
              <a:buChar char="v"/>
            </a:pPr>
            <a:r>
              <a:rPr lang="ru-RU" dirty="0" smtClean="0"/>
              <a:t> Мотивировать родителей на координацию общих усилий в совместной деятельности: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 Привлекать  родителей к изготовлению наглядного материала, проектной деятельности.</a:t>
            </a:r>
          </a:p>
          <a:p>
            <a:pPr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smtClean="0"/>
              <a:t>Участвовать в совместных мероприятиях.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Рекомендовать для родителей литературу консультационного  характера.      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5166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1000108"/>
            <a:ext cx="91440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Результативность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Создать условия для начального этапа формирования у детей активности и самостоятельности мыслительной деятельности.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800" dirty="0" smtClean="0"/>
              <a:t>Развивать логические приемы  умственных действий: сравнения, обобщения, анализа, классификации, систематизации.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Повысить  заинтересованность, активность творческого участия родителей в жизни своих детей, укрепить сотрудничество педагогов ДОУ и семей при подготовке будущих первоклассников к обучению в школе.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714488"/>
            <a:ext cx="8329642" cy="304324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родолжать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развивать логическое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мышление детей старшего дошкольного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возраста посредством дидактических игр</a:t>
            </a:r>
            <a:r>
              <a:rPr lang="ru-RU" sz="28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9088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3000363" y="350530"/>
            <a:ext cx="27189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з</a:t>
            </a:r>
            <a:r>
              <a:rPr lang="ru-RU" sz="5400" dirty="0" smtClean="0"/>
              <a:t>адачи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428736"/>
            <a:ext cx="6715172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ru-RU" sz="2800" dirty="0" smtClean="0"/>
              <a:t>Учить самостоятельно проявлять активную мыслительную деятельность; анализировать, сравнивать, обобщать, делать выводы.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ru-RU" sz="2800" dirty="0" smtClean="0"/>
              <a:t>Развивать логическое мышление, память, речь.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ru-RU" sz="2800" dirty="0" smtClean="0"/>
              <a:t>. Создавать  необходимые условия для проведения игр, упражнений на занятиях по развитию понятийного логического мышления у детей.</a:t>
            </a:r>
          </a:p>
          <a:p>
            <a:pPr>
              <a:spcBef>
                <a:spcPts val="600"/>
              </a:spcBef>
              <a:buFont typeface="Wingdings" pitchFamily="2" charset="2"/>
              <a:buChar char="v"/>
            </a:pPr>
            <a:r>
              <a:rPr lang="ru-RU" sz="2800" dirty="0" smtClean="0"/>
              <a:t>Воспитывать познавательный интерес.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Логическое мышление и дидактическая игра.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Дидактическая игра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Делает процесс обучения занимательным, интересным и разнообразным, как для детей ,так и для педагогов.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Мотивирует ребенка, в самостоятельном поиске решения проблемно-игровой ситуации, позволяя анализировать, логически мыслить, делать выводы 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Удовлетворяет потребность в самовыражении и в свободном общении со сверстниками.</a:t>
            </a:r>
          </a:p>
        </p:txBody>
      </p:sp>
    </p:spTree>
    <p:extLst>
      <p:ext uri="{BB962C8B-B14F-4D97-AF65-F5344CB8AC3E}">
        <p14:creationId xmlns="" xmlns:p14="http://schemas.microsoft.com/office/powerpoint/2010/main" val="22607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Средства развивающие логическое мышление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Стихотворные тексты на развитие операций обобщения, классификации и конкретизации.</a:t>
            </a:r>
          </a:p>
          <a:p>
            <a:r>
              <a:rPr lang="ru-RU" dirty="0" smtClean="0"/>
              <a:t>Игры и упражнения на установление причинно- следственных связей в природных и социальных явлениях.</a:t>
            </a:r>
          </a:p>
          <a:p>
            <a:r>
              <a:rPr lang="ru-RU" dirty="0" smtClean="0"/>
              <a:t>Занятия, игры и упражнения на развитие операций сравнения и установления причинности.</a:t>
            </a:r>
          </a:p>
          <a:p>
            <a:r>
              <a:rPr lang="ru-RU" dirty="0" smtClean="0"/>
              <a:t>Загадки, загадки-шутки.</a:t>
            </a:r>
          </a:p>
          <a:p>
            <a:r>
              <a:rPr lang="ru-RU" dirty="0" smtClean="0"/>
              <a:t>Игры-головоломки</a:t>
            </a:r>
          </a:p>
          <a:p>
            <a:r>
              <a:rPr lang="ru-RU" dirty="0" smtClean="0"/>
              <a:t>Игры со счетными палочками.</a:t>
            </a:r>
          </a:p>
          <a:p>
            <a:r>
              <a:rPr lang="ru-RU" dirty="0" smtClean="0"/>
              <a:t>Разгадывание ребусов.</a:t>
            </a:r>
          </a:p>
          <a:p>
            <a:r>
              <a:rPr lang="ru-RU" dirty="0" smtClean="0"/>
              <a:t>«Неправильные» сказки.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23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Развивающая среда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Формированию логического мышления детей во многом способствует развивающая среда.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86" y="1714488"/>
            <a:ext cx="4326632" cy="4357718"/>
          </a:xfrm>
        </p:spPr>
      </p:pic>
    </p:spTree>
    <p:extLst>
      <p:ext uri="{BB962C8B-B14F-4D97-AF65-F5344CB8AC3E}">
        <p14:creationId xmlns="" xmlns:p14="http://schemas.microsoft.com/office/powerpoint/2010/main" val="207603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Дидактическая игра</a:t>
            </a:r>
            <a:br>
              <a:rPr lang="ru-RU" dirty="0" smtClean="0"/>
            </a:br>
            <a:r>
              <a:rPr lang="ru-RU" dirty="0" smtClean="0"/>
              <a:t>«Четвертый лишний»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Цель: Развивать умение классифицировать предметы по существенному признаку, обобщать.</a:t>
            </a:r>
            <a:endParaRPr lang="ru-RU" dirty="0"/>
          </a:p>
        </p:txBody>
      </p:sp>
      <p:pic>
        <p:nvPicPr>
          <p:cNvPr id="5" name="Содержимое 4" descr="DSC047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14810" y="2357430"/>
            <a:ext cx="4643470" cy="3286148"/>
          </a:xfrm>
        </p:spPr>
      </p:pic>
    </p:spTree>
    <p:extLst>
      <p:ext uri="{BB962C8B-B14F-4D97-AF65-F5344CB8AC3E}">
        <p14:creationId xmlns="" xmlns:p14="http://schemas.microsoft.com/office/powerpoint/2010/main" val="270939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</a:t>
            </a:r>
            <a:br>
              <a:rPr lang="ru-RU" dirty="0" smtClean="0"/>
            </a:br>
            <a:r>
              <a:rPr lang="ru-RU" dirty="0" smtClean="0"/>
              <a:t> «Волшебные сеточки»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Цель: Развивать умение  думать,</a:t>
            </a:r>
          </a:p>
          <a:p>
            <a:pPr>
              <a:buNone/>
            </a:pPr>
            <a:r>
              <a:rPr lang="ru-RU" dirty="0" smtClean="0"/>
              <a:t>     правильно анализировать и синтезировать.</a:t>
            </a:r>
            <a:endParaRPr lang="ru-RU" dirty="0"/>
          </a:p>
        </p:txBody>
      </p:sp>
      <p:pic>
        <p:nvPicPr>
          <p:cNvPr id="5" name="Содержимое 4" descr="DSC0469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29124" y="1600200"/>
            <a:ext cx="393561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656</Words>
  <Application>Microsoft Office PowerPoint</Application>
  <PresentationFormat>Экран (4:3)</PresentationFormat>
  <Paragraphs>72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Актуальность</vt:lpstr>
      <vt:lpstr>Цель</vt:lpstr>
      <vt:lpstr>Слайд 4</vt:lpstr>
      <vt:lpstr>Логическое мышление и дидактическая игра.</vt:lpstr>
      <vt:lpstr>Средства развивающие логическое мышление</vt:lpstr>
      <vt:lpstr>Развивающая среда</vt:lpstr>
      <vt:lpstr>  Дидактическая игра «Четвертый лишний»</vt:lpstr>
      <vt:lpstr>Дидактическая игра  «Волшебные сеточки»</vt:lpstr>
      <vt:lpstr>Дидактическая игра «Кто  в теремочке живет?»</vt:lpstr>
      <vt:lpstr>Дидактическая игра  «Логические задачи»</vt:lpstr>
      <vt:lpstr>Дидактическая игра  «Что сначала, что потом?»</vt:lpstr>
      <vt:lpstr>Игра-головоломка «Волшебный                           круг»</vt:lpstr>
      <vt:lpstr>Дидактическая игра «Волшебная поляна»</vt:lpstr>
      <vt:lpstr>Дидактическая игра  «Время»</vt:lpstr>
      <vt:lpstr>Дидактическая игра «Свойства»</vt:lpstr>
      <vt:lpstr>Дидактическая игра «Логика»</vt:lpstr>
      <vt:lpstr>Конструкторы,  пазлы</vt:lpstr>
      <vt:lpstr>Развивающая игра                «Логика  и   счет» </vt:lpstr>
      <vt:lpstr>Работа с родителями</vt:lpstr>
      <vt:lpstr>Слайд 21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«Развитие логического мышления детей старшего дошкольного возраста посредством дидактических игр»                           Подготовила: Кривошеева Е.Ю. </dc:title>
  <dc:creator>*</dc:creator>
  <cp:lastModifiedBy>Vanya</cp:lastModifiedBy>
  <cp:revision>58</cp:revision>
  <dcterms:created xsi:type="dcterms:W3CDTF">2014-03-30T13:23:11Z</dcterms:created>
  <dcterms:modified xsi:type="dcterms:W3CDTF">2014-10-20T23:33:45Z</dcterms:modified>
</cp:coreProperties>
</file>