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6" r:id="rId5"/>
    <p:sldId id="267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8719" autoAdjust="0"/>
  </p:normalViewPr>
  <p:slideViewPr>
    <p:cSldViewPr>
      <p:cViewPr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06/relationships/legacyDocTextInfo" Target="legacyDocTextInfo.bin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FDF02-7806-41DD-AE96-054A8598B125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7FE83A7-F1EE-4AA6-BAFE-3048DBC4E3F9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Необходимые умения </a:t>
          </a:r>
          <a:endParaRPr lang="ru-RU" sz="2800" dirty="0"/>
        </a:p>
      </dgm:t>
    </dgm:pt>
    <dgm:pt modelId="{37C1BD91-081A-4071-BBEE-1788BC4DE15B}" type="parTrans" cxnId="{CF4048F5-39E0-4631-9E9A-EC6C1C050C28}">
      <dgm:prSet/>
      <dgm:spPr/>
      <dgm:t>
        <a:bodyPr/>
        <a:lstStyle/>
        <a:p>
          <a:endParaRPr lang="ru-RU"/>
        </a:p>
      </dgm:t>
    </dgm:pt>
    <dgm:pt modelId="{7EC4704C-5221-47C3-866A-BA4332D1471D}" type="sibTrans" cxnId="{CF4048F5-39E0-4631-9E9A-EC6C1C050C28}">
      <dgm:prSet/>
      <dgm:spPr/>
      <dgm:t>
        <a:bodyPr/>
        <a:lstStyle/>
        <a:p>
          <a:endParaRPr lang="ru-RU"/>
        </a:p>
      </dgm:t>
    </dgm:pt>
    <dgm:pt modelId="{1A0C7D39-6234-4EA5-AC07-56B78A992B14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Анализировать предлагаемое обучающимся рассуждение с результатом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BA3AB9-45D6-40B5-AE89-7881800F6403}" type="parTrans" cxnId="{F8E6139C-018D-460E-B54A-24A0504E5E78}">
      <dgm:prSet/>
      <dgm:spPr/>
      <dgm:t>
        <a:bodyPr/>
        <a:lstStyle/>
        <a:p>
          <a:endParaRPr lang="ru-RU"/>
        </a:p>
      </dgm:t>
    </dgm:pt>
    <dgm:pt modelId="{823879B4-A019-4655-BCE5-359C9C8F7D93}" type="sibTrans" cxnId="{F8E6139C-018D-460E-B54A-24A0504E5E78}">
      <dgm:prSet/>
      <dgm:spPr/>
      <dgm:t>
        <a:bodyPr/>
        <a:lstStyle/>
        <a:p>
          <a:endParaRPr lang="ru-RU"/>
        </a:p>
      </dgm:t>
    </dgm:pt>
    <dgm:pt modelId="{018FF48C-7946-42F5-9382-02A49A7377A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Формировать у обучающихся убеждение в абсолютности математической истины и математического доказательства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F02E03-4580-45EB-B504-BE3047E7C47A}" type="parTrans" cxnId="{7DED1485-EF37-4DCF-BC2D-055FB652BA49}">
      <dgm:prSet/>
      <dgm:spPr/>
      <dgm:t>
        <a:bodyPr/>
        <a:lstStyle/>
        <a:p>
          <a:endParaRPr lang="ru-RU"/>
        </a:p>
      </dgm:t>
    </dgm:pt>
    <dgm:pt modelId="{3BD37BCF-1387-4382-9F88-2CBBD08DC7A3}" type="sibTrans" cxnId="{7DED1485-EF37-4DCF-BC2D-055FB652BA49}">
      <dgm:prSet/>
      <dgm:spPr/>
      <dgm:t>
        <a:bodyPr/>
        <a:lstStyle/>
        <a:p>
          <a:endParaRPr lang="ru-RU"/>
        </a:p>
      </dgm:t>
    </dgm:pt>
    <dgm:pt modelId="{6334AE6A-3FC0-4120-9BF0-2F3599725E5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Решать задачи элементарной математики соответствующей ступени образования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CA8F59-9AA9-431E-8342-1B2E4C6C830A}" type="parTrans" cxnId="{1A3AA561-DF0D-46D7-9A6A-CD6C8AA99C06}">
      <dgm:prSet/>
      <dgm:spPr/>
      <dgm:t>
        <a:bodyPr/>
        <a:lstStyle/>
        <a:p>
          <a:endParaRPr lang="ru-RU"/>
        </a:p>
      </dgm:t>
    </dgm:pt>
    <dgm:pt modelId="{E785E285-4364-4332-B93C-875FDCF8D3FD}" type="sibTrans" cxnId="{1A3AA561-DF0D-46D7-9A6A-CD6C8AA99C06}">
      <dgm:prSet/>
      <dgm:spPr/>
      <dgm:t>
        <a:bodyPr/>
        <a:lstStyle/>
        <a:p>
          <a:endParaRPr lang="ru-RU"/>
        </a:p>
      </dgm:t>
    </dgm:pt>
    <dgm:pt modelId="{11C1C29D-DED8-49C8-9949-EDB571A1926A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Организовывать исследования — эксперимент, обнаружение закономерностей, доказательство в частных и общем случаях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C4B801-172F-4705-AEA5-66242748FFA8}" type="parTrans" cxnId="{2DD34550-E64E-494D-B9EB-8853F9FE3620}">
      <dgm:prSet/>
      <dgm:spPr/>
      <dgm:t>
        <a:bodyPr/>
        <a:lstStyle/>
        <a:p>
          <a:endParaRPr lang="ru-RU"/>
        </a:p>
      </dgm:t>
    </dgm:pt>
    <dgm:pt modelId="{D5DB6ACC-6264-4651-990E-E964B269D9B3}" type="sibTrans" cxnId="{2DD34550-E64E-494D-B9EB-8853F9FE3620}">
      <dgm:prSet/>
      <dgm:spPr/>
      <dgm:t>
        <a:bodyPr/>
        <a:lstStyle/>
        <a:p>
          <a:endParaRPr lang="ru-RU"/>
        </a:p>
      </dgm:t>
    </dgm:pt>
    <dgm:pt modelId="{4EE031FC-AC74-41B6-8250-1324358CBCDE}">
      <dgm:prSet/>
      <dgm:spPr/>
      <dgm:t>
        <a:bodyPr/>
        <a:lstStyle/>
        <a:p>
          <a:endParaRPr lang="ru-RU"/>
        </a:p>
      </dgm:t>
    </dgm:pt>
    <dgm:pt modelId="{4183CDBE-6EC0-47B5-AD54-0E03E4A67632}" type="parTrans" cxnId="{89AFD7D4-BDE4-4FA7-B893-4E7069393605}">
      <dgm:prSet/>
      <dgm:spPr/>
      <dgm:t>
        <a:bodyPr/>
        <a:lstStyle/>
        <a:p>
          <a:endParaRPr lang="ru-RU"/>
        </a:p>
      </dgm:t>
    </dgm:pt>
    <dgm:pt modelId="{3C4A2627-0C91-4358-939E-F33B5904446C}" type="sibTrans" cxnId="{89AFD7D4-BDE4-4FA7-B893-4E7069393605}">
      <dgm:prSet/>
      <dgm:spPr/>
      <dgm:t>
        <a:bodyPr/>
        <a:lstStyle/>
        <a:p>
          <a:endParaRPr lang="ru-RU"/>
        </a:p>
      </dgm:t>
    </dgm:pt>
    <dgm:pt modelId="{13D08EE5-CA34-47C9-B07F-C03AD22B0B4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Владеть основными математическими компьютерными инструментами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1D3139-D342-429B-A3EE-B5949620AB34}" type="parTrans" cxnId="{AA7A7DC9-D73A-451D-9E76-045D7F696851}">
      <dgm:prSet/>
      <dgm:spPr/>
      <dgm:t>
        <a:bodyPr/>
        <a:lstStyle/>
        <a:p>
          <a:endParaRPr lang="ru-RU"/>
        </a:p>
      </dgm:t>
    </dgm:pt>
    <dgm:pt modelId="{0F68E9A3-DE1F-416B-881A-D8464B39D351}" type="sibTrans" cxnId="{AA7A7DC9-D73A-451D-9E76-045D7F696851}">
      <dgm:prSet/>
      <dgm:spPr/>
      <dgm:t>
        <a:bodyPr/>
        <a:lstStyle/>
        <a:p>
          <a:endParaRPr lang="ru-RU"/>
        </a:p>
      </dgm:t>
    </dgm:pt>
    <dgm:pt modelId="{856CFC6A-1723-4628-83E5-812974F617E0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Поддерживать баланс между самостоятельным открытием, узнаванием нового и технической тренировкой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5515EF-696F-4E0B-8B2B-96216488FB5B}" type="parTrans" cxnId="{B28D2B1F-C373-42E5-B835-58A761DA66C9}">
      <dgm:prSet/>
      <dgm:spPr/>
      <dgm:t>
        <a:bodyPr/>
        <a:lstStyle/>
        <a:p>
          <a:endParaRPr lang="ru-RU"/>
        </a:p>
      </dgm:t>
    </dgm:pt>
    <dgm:pt modelId="{D740025B-4DC1-49F9-9CDA-984771F52258}" type="sibTrans" cxnId="{B28D2B1F-C373-42E5-B835-58A761DA66C9}">
      <dgm:prSet/>
      <dgm:spPr/>
      <dgm:t>
        <a:bodyPr/>
        <a:lstStyle/>
        <a:p>
          <a:endParaRPr lang="ru-RU"/>
        </a:p>
      </dgm:t>
    </dgm:pt>
    <dgm:pt modelId="{328033F5-C8B4-4BDD-8791-1E01AAF61C7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Проводить анализ учебных и жизненных ситуаций, в которых можно применить математический аппарат и математические инструменты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85F2C1-99D0-4A8D-9B8E-10C70AE1343C}" type="parTrans" cxnId="{9F220CEC-F3E2-46FC-843C-D1DCF7A7D3C8}">
      <dgm:prSet/>
      <dgm:spPr/>
      <dgm:t>
        <a:bodyPr/>
        <a:lstStyle/>
        <a:p>
          <a:endParaRPr lang="ru-RU"/>
        </a:p>
      </dgm:t>
    </dgm:pt>
    <dgm:pt modelId="{D2EFCA9C-50D6-4906-9E51-DEF258AE204E}" type="sibTrans" cxnId="{9F220CEC-F3E2-46FC-843C-D1DCF7A7D3C8}">
      <dgm:prSet/>
      <dgm:spPr/>
      <dgm:t>
        <a:bodyPr/>
        <a:lstStyle/>
        <a:p>
          <a:endParaRPr lang="ru-RU"/>
        </a:p>
      </dgm:t>
    </dgm:pt>
    <dgm:pt modelId="{5E79D730-311F-495D-ACCB-8B23166C2A8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Строить логические рассуждения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5A4E7F4-0964-4BB2-8DF4-D0F8E98572D6}" type="parTrans" cxnId="{D6CF32F5-4931-4EFC-81DC-42DD97F1A6F0}">
      <dgm:prSet/>
      <dgm:spPr/>
      <dgm:t>
        <a:bodyPr/>
        <a:lstStyle/>
        <a:p>
          <a:endParaRPr lang="ru-RU"/>
        </a:p>
      </dgm:t>
    </dgm:pt>
    <dgm:pt modelId="{73173B04-4B79-4A43-B684-92394ADC19DF}" type="sibTrans" cxnId="{D6CF32F5-4931-4EFC-81DC-42DD97F1A6F0}">
      <dgm:prSet/>
      <dgm:spPr/>
      <dgm:t>
        <a:bodyPr/>
        <a:lstStyle/>
        <a:p>
          <a:endParaRPr lang="ru-RU"/>
        </a:p>
      </dgm:t>
    </dgm:pt>
    <dgm:pt modelId="{4F963739-BCA7-4AE4-B5CD-518090411E1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Создавать и использовать наглядные представления математических объектов и процессов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B00305-C907-42B9-9ABB-CAA1845AFAED}" type="parTrans" cxnId="{583883DA-C8D5-4558-83A7-0C26AC95C838}">
      <dgm:prSet/>
      <dgm:spPr/>
      <dgm:t>
        <a:bodyPr/>
        <a:lstStyle/>
        <a:p>
          <a:endParaRPr lang="ru-RU"/>
        </a:p>
      </dgm:t>
    </dgm:pt>
    <dgm:pt modelId="{AE41A79D-E843-4884-A635-33CFEE1CD1D1}" type="sibTrans" cxnId="{583883DA-C8D5-4558-83A7-0C26AC95C838}">
      <dgm:prSet/>
      <dgm:spPr/>
      <dgm:t>
        <a:bodyPr/>
        <a:lstStyle/>
        <a:p>
          <a:endParaRPr lang="ru-RU"/>
        </a:p>
      </dgm:t>
    </dgm:pt>
    <dgm:pt modelId="{9E874961-C755-4766-9C7B-AD8DBAF4581E}" type="pres">
      <dgm:prSet presAssocID="{FEEFDF02-7806-41DD-AE96-054A8598B1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E9A19-0212-4808-ADFC-50B05ACD7A1E}" type="pres">
      <dgm:prSet presAssocID="{67FE83A7-F1EE-4AA6-BAFE-3048DBC4E3F9}" presName="centerShape" presStyleLbl="node0" presStyleIdx="0" presStyleCnt="1" custScaleX="259310" custLinFactNeighborX="-5218" custLinFactNeighborY="-1170"/>
      <dgm:spPr/>
      <dgm:t>
        <a:bodyPr/>
        <a:lstStyle/>
        <a:p>
          <a:endParaRPr lang="ru-RU"/>
        </a:p>
      </dgm:t>
    </dgm:pt>
    <dgm:pt modelId="{23943F38-8F47-487F-869C-3915A903A4A3}" type="pres">
      <dgm:prSet presAssocID="{A0BA3AB9-45D6-40B5-AE89-7881800F6403}" presName="Name9" presStyleLbl="parChTrans1D2" presStyleIdx="0" presStyleCnt="9"/>
      <dgm:spPr/>
      <dgm:t>
        <a:bodyPr/>
        <a:lstStyle/>
        <a:p>
          <a:endParaRPr lang="ru-RU"/>
        </a:p>
      </dgm:t>
    </dgm:pt>
    <dgm:pt modelId="{8E4BFFF3-B131-4F8F-8DDD-C8D94CD08A0C}" type="pres">
      <dgm:prSet presAssocID="{A0BA3AB9-45D6-40B5-AE89-7881800F6403}" presName="connTx" presStyleLbl="parChTrans1D2" presStyleIdx="0" presStyleCnt="9"/>
      <dgm:spPr/>
      <dgm:t>
        <a:bodyPr/>
        <a:lstStyle/>
        <a:p>
          <a:endParaRPr lang="ru-RU"/>
        </a:p>
      </dgm:t>
    </dgm:pt>
    <dgm:pt modelId="{FB357664-DE3C-4F6D-875E-1800982B003D}" type="pres">
      <dgm:prSet presAssocID="{1A0C7D39-6234-4EA5-AC07-56B78A992B14}" presName="node" presStyleLbl="node1" presStyleIdx="0" presStyleCnt="9" custScaleX="159422" custScaleY="107190" custRadScaleRad="96503" custRadScaleInc="-20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FE360-2C18-47CB-83FE-4314EE7E5FB9}" type="pres">
      <dgm:prSet presAssocID="{48F02E03-4580-45EB-B504-BE3047E7C47A}" presName="Name9" presStyleLbl="parChTrans1D2" presStyleIdx="1" presStyleCnt="9"/>
      <dgm:spPr/>
      <dgm:t>
        <a:bodyPr/>
        <a:lstStyle/>
        <a:p>
          <a:endParaRPr lang="ru-RU"/>
        </a:p>
      </dgm:t>
    </dgm:pt>
    <dgm:pt modelId="{473CC158-3A44-4774-8308-7379B404A2DE}" type="pres">
      <dgm:prSet presAssocID="{48F02E03-4580-45EB-B504-BE3047E7C47A}" presName="connTx" presStyleLbl="parChTrans1D2" presStyleIdx="1" presStyleCnt="9"/>
      <dgm:spPr/>
      <dgm:t>
        <a:bodyPr/>
        <a:lstStyle/>
        <a:p>
          <a:endParaRPr lang="ru-RU"/>
        </a:p>
      </dgm:t>
    </dgm:pt>
    <dgm:pt modelId="{07F4CD86-CBB9-400F-8409-197B8FFD5922}" type="pres">
      <dgm:prSet presAssocID="{018FF48C-7946-42F5-9382-02A49A7377AB}" presName="node" presStyleLbl="node1" presStyleIdx="1" presStyleCnt="9" custScaleX="210872" custRadScaleRad="142099" custRadScaleInc="39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77B30-D018-4EFC-9F02-0FCDA6152AAA}" type="pres">
      <dgm:prSet presAssocID="{B1CA8F59-9AA9-431E-8342-1B2E4C6C830A}" presName="Name9" presStyleLbl="parChTrans1D2" presStyleIdx="2" presStyleCnt="9"/>
      <dgm:spPr/>
      <dgm:t>
        <a:bodyPr/>
        <a:lstStyle/>
        <a:p>
          <a:endParaRPr lang="ru-RU"/>
        </a:p>
      </dgm:t>
    </dgm:pt>
    <dgm:pt modelId="{570C53B4-B598-496A-A975-946ECD0A04CB}" type="pres">
      <dgm:prSet presAssocID="{B1CA8F59-9AA9-431E-8342-1B2E4C6C830A}" presName="connTx" presStyleLbl="parChTrans1D2" presStyleIdx="2" presStyleCnt="9"/>
      <dgm:spPr/>
      <dgm:t>
        <a:bodyPr/>
        <a:lstStyle/>
        <a:p>
          <a:endParaRPr lang="ru-RU"/>
        </a:p>
      </dgm:t>
    </dgm:pt>
    <dgm:pt modelId="{8F2BEC90-3325-4B97-82BA-E73D547C9551}" type="pres">
      <dgm:prSet presAssocID="{6334AE6A-3FC0-4120-9BF0-2F3599725E5B}" presName="node" presStyleLbl="node1" presStyleIdx="2" presStyleCnt="9" custScaleX="194704" custScaleY="82551" custRadScaleRad="130038" custRadScaleInc="-5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1637-39C9-49DE-96A5-695E001183DA}" type="pres">
      <dgm:prSet presAssocID="{B1C4B801-172F-4705-AEA5-66242748FFA8}" presName="Name9" presStyleLbl="parChTrans1D2" presStyleIdx="3" presStyleCnt="9"/>
      <dgm:spPr/>
      <dgm:t>
        <a:bodyPr/>
        <a:lstStyle/>
        <a:p>
          <a:endParaRPr lang="ru-RU"/>
        </a:p>
      </dgm:t>
    </dgm:pt>
    <dgm:pt modelId="{DF28FF20-E175-4056-914D-A911C14ABFD3}" type="pres">
      <dgm:prSet presAssocID="{B1C4B801-172F-4705-AEA5-66242748FFA8}" presName="connTx" presStyleLbl="parChTrans1D2" presStyleIdx="3" presStyleCnt="9"/>
      <dgm:spPr/>
      <dgm:t>
        <a:bodyPr/>
        <a:lstStyle/>
        <a:p>
          <a:endParaRPr lang="ru-RU"/>
        </a:p>
      </dgm:t>
    </dgm:pt>
    <dgm:pt modelId="{1F473D14-5BBD-4A52-88A0-7888AA677694}" type="pres">
      <dgm:prSet presAssocID="{11C1C29D-DED8-49C8-9949-EDB571A1926A}" presName="node" presStyleLbl="node1" presStyleIdx="3" presStyleCnt="9" custScaleX="250860" custRadScaleRad="147632" custRadScaleInc="-53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FBABD-7854-4FEB-B4A5-84151031B03D}" type="pres">
      <dgm:prSet presAssocID="{A61D3139-D342-429B-A3EE-B5949620AB34}" presName="Name9" presStyleLbl="parChTrans1D2" presStyleIdx="4" presStyleCnt="9"/>
      <dgm:spPr/>
      <dgm:t>
        <a:bodyPr/>
        <a:lstStyle/>
        <a:p>
          <a:endParaRPr lang="ru-RU"/>
        </a:p>
      </dgm:t>
    </dgm:pt>
    <dgm:pt modelId="{442C3ACB-F202-4811-AD32-3232BBE63684}" type="pres">
      <dgm:prSet presAssocID="{A61D3139-D342-429B-A3EE-B5949620AB34}" presName="connTx" presStyleLbl="parChTrans1D2" presStyleIdx="4" presStyleCnt="9"/>
      <dgm:spPr/>
      <dgm:t>
        <a:bodyPr/>
        <a:lstStyle/>
        <a:p>
          <a:endParaRPr lang="ru-RU"/>
        </a:p>
      </dgm:t>
    </dgm:pt>
    <dgm:pt modelId="{83A2C796-84CF-4697-846D-06F807FDC61A}" type="pres">
      <dgm:prSet presAssocID="{13D08EE5-CA34-47C9-B07F-C03AD22B0B46}" presName="node" presStyleLbl="node1" presStyleIdx="4" presStyleCnt="9" custScaleX="170596" custRadScaleRad="108908" custRadScaleInc="-56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E1F7E-6448-44E2-9C57-19A2EE88AB46}" type="pres">
      <dgm:prSet presAssocID="{65A4E7F4-0964-4BB2-8DF4-D0F8E98572D6}" presName="Name9" presStyleLbl="parChTrans1D2" presStyleIdx="5" presStyleCnt="9"/>
      <dgm:spPr/>
      <dgm:t>
        <a:bodyPr/>
        <a:lstStyle/>
        <a:p>
          <a:endParaRPr lang="ru-RU"/>
        </a:p>
      </dgm:t>
    </dgm:pt>
    <dgm:pt modelId="{CA1355D1-B2CC-461A-807E-EF336C1ECB16}" type="pres">
      <dgm:prSet presAssocID="{65A4E7F4-0964-4BB2-8DF4-D0F8E98572D6}" presName="connTx" presStyleLbl="parChTrans1D2" presStyleIdx="5" presStyleCnt="9"/>
      <dgm:spPr/>
      <dgm:t>
        <a:bodyPr/>
        <a:lstStyle/>
        <a:p>
          <a:endParaRPr lang="ru-RU"/>
        </a:p>
      </dgm:t>
    </dgm:pt>
    <dgm:pt modelId="{8674C888-DB9B-4C48-9A98-8E8633680A5D}" type="pres">
      <dgm:prSet presAssocID="{5E79D730-311F-495D-ACCB-8B23166C2A87}" presName="node" presStyleLbl="node1" presStyleIdx="5" presStyleCnt="9" custScaleX="225433" custRadScaleRad="109558" custRadScaleInc="4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B0E2A-3863-4CD5-BE88-E32DB00CA773}" type="pres">
      <dgm:prSet presAssocID="{DE85F2C1-99D0-4A8D-9B8E-10C70AE1343C}" presName="Name9" presStyleLbl="parChTrans1D2" presStyleIdx="6" presStyleCnt="9"/>
      <dgm:spPr/>
      <dgm:t>
        <a:bodyPr/>
        <a:lstStyle/>
        <a:p>
          <a:endParaRPr lang="ru-RU"/>
        </a:p>
      </dgm:t>
    </dgm:pt>
    <dgm:pt modelId="{2853C378-C305-4234-B527-085591EDC984}" type="pres">
      <dgm:prSet presAssocID="{DE85F2C1-99D0-4A8D-9B8E-10C70AE1343C}" presName="connTx" presStyleLbl="parChTrans1D2" presStyleIdx="6" presStyleCnt="9"/>
      <dgm:spPr/>
      <dgm:t>
        <a:bodyPr/>
        <a:lstStyle/>
        <a:p>
          <a:endParaRPr lang="ru-RU"/>
        </a:p>
      </dgm:t>
    </dgm:pt>
    <dgm:pt modelId="{B4089A25-43A3-44E7-86B1-4E0B3D40D006}" type="pres">
      <dgm:prSet presAssocID="{328033F5-C8B4-4BDD-8791-1E01AAF61C79}" presName="node" presStyleLbl="node1" presStyleIdx="6" presStyleCnt="9" custScaleX="229526" custRadScaleRad="131915" custRadScaleInc="56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3FA11-1875-4D61-AF70-5C2C36DE097E}" type="pres">
      <dgm:prSet presAssocID="{5AB00305-C907-42B9-9ABB-CAA1845AFAED}" presName="Name9" presStyleLbl="parChTrans1D2" presStyleIdx="7" presStyleCnt="9"/>
      <dgm:spPr/>
      <dgm:t>
        <a:bodyPr/>
        <a:lstStyle/>
        <a:p>
          <a:endParaRPr lang="ru-RU"/>
        </a:p>
      </dgm:t>
    </dgm:pt>
    <dgm:pt modelId="{FB7A9FAD-1313-4D16-B9FC-10F5FD803A01}" type="pres">
      <dgm:prSet presAssocID="{5AB00305-C907-42B9-9ABB-CAA1845AFAED}" presName="connTx" presStyleLbl="parChTrans1D2" presStyleIdx="7" presStyleCnt="9"/>
      <dgm:spPr/>
      <dgm:t>
        <a:bodyPr/>
        <a:lstStyle/>
        <a:p>
          <a:endParaRPr lang="ru-RU"/>
        </a:p>
      </dgm:t>
    </dgm:pt>
    <dgm:pt modelId="{432344F8-E2AE-4F2D-8046-C6D2DE971489}" type="pres">
      <dgm:prSet presAssocID="{4F963739-BCA7-4AE4-B5CD-518090411E12}" presName="node" presStyleLbl="node1" presStyleIdx="7" presStyleCnt="9" custScaleX="200674" custRadScaleRad="150272" custRadScaleInc="-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5F088-5D15-4C82-AFC0-16F6979090BF}" type="pres">
      <dgm:prSet presAssocID="{7F5515EF-696F-4E0B-8B2B-96216488FB5B}" presName="Name9" presStyleLbl="parChTrans1D2" presStyleIdx="8" presStyleCnt="9"/>
      <dgm:spPr/>
      <dgm:t>
        <a:bodyPr/>
        <a:lstStyle/>
        <a:p>
          <a:endParaRPr lang="ru-RU"/>
        </a:p>
      </dgm:t>
    </dgm:pt>
    <dgm:pt modelId="{C04B0F78-CF3E-4DCA-9E70-964DCCCF34DC}" type="pres">
      <dgm:prSet presAssocID="{7F5515EF-696F-4E0B-8B2B-96216488FB5B}" presName="connTx" presStyleLbl="parChTrans1D2" presStyleIdx="8" presStyleCnt="9"/>
      <dgm:spPr/>
      <dgm:t>
        <a:bodyPr/>
        <a:lstStyle/>
        <a:p>
          <a:endParaRPr lang="ru-RU"/>
        </a:p>
      </dgm:t>
    </dgm:pt>
    <dgm:pt modelId="{060A4EAA-FAFE-4163-99E3-02FB3A266E45}" type="pres">
      <dgm:prSet presAssocID="{856CFC6A-1723-4628-83E5-812974F617E0}" presName="node" presStyleLbl="node1" presStyleIdx="8" presStyleCnt="9" custScaleX="202625" custScaleY="125676" custRadScaleRad="159027" custRadScaleInc="-74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0D6032-1F34-46B8-BF97-5824472287CB}" type="presOf" srcId="{48F02E03-4580-45EB-B504-BE3047E7C47A}" destId="{A99FE360-2C18-47CB-83FE-4314EE7E5FB9}" srcOrd="0" destOrd="0" presId="urn:microsoft.com/office/officeart/2005/8/layout/radial1"/>
    <dgm:cxn modelId="{55B95CCD-97AA-4E02-9449-4C2707532E33}" type="presOf" srcId="{B1C4B801-172F-4705-AEA5-66242748FFA8}" destId="{0AD11637-39C9-49DE-96A5-695E001183DA}" srcOrd="0" destOrd="0" presId="urn:microsoft.com/office/officeart/2005/8/layout/radial1"/>
    <dgm:cxn modelId="{1C30792D-7D6A-4FD3-BF73-625410459E8C}" type="presOf" srcId="{13D08EE5-CA34-47C9-B07F-C03AD22B0B46}" destId="{83A2C796-84CF-4697-846D-06F807FDC61A}" srcOrd="0" destOrd="0" presId="urn:microsoft.com/office/officeart/2005/8/layout/radial1"/>
    <dgm:cxn modelId="{9F220CEC-F3E2-46FC-843C-D1DCF7A7D3C8}" srcId="{67FE83A7-F1EE-4AA6-BAFE-3048DBC4E3F9}" destId="{328033F5-C8B4-4BDD-8791-1E01AAF61C79}" srcOrd="6" destOrd="0" parTransId="{DE85F2C1-99D0-4A8D-9B8E-10C70AE1343C}" sibTransId="{D2EFCA9C-50D6-4906-9E51-DEF258AE204E}"/>
    <dgm:cxn modelId="{118F4015-83C3-4D8E-B509-A6AD91BCDE00}" type="presOf" srcId="{67FE83A7-F1EE-4AA6-BAFE-3048DBC4E3F9}" destId="{FA3E9A19-0212-4808-ADFC-50B05ACD7A1E}" srcOrd="0" destOrd="0" presId="urn:microsoft.com/office/officeart/2005/8/layout/radial1"/>
    <dgm:cxn modelId="{D6CF32F5-4931-4EFC-81DC-42DD97F1A6F0}" srcId="{67FE83A7-F1EE-4AA6-BAFE-3048DBC4E3F9}" destId="{5E79D730-311F-495D-ACCB-8B23166C2A87}" srcOrd="5" destOrd="0" parTransId="{65A4E7F4-0964-4BB2-8DF4-D0F8E98572D6}" sibTransId="{73173B04-4B79-4A43-B684-92394ADC19DF}"/>
    <dgm:cxn modelId="{3DF3812B-0372-47DA-924C-E8880C287578}" type="presOf" srcId="{DE85F2C1-99D0-4A8D-9B8E-10C70AE1343C}" destId="{BB1B0E2A-3863-4CD5-BE88-E32DB00CA773}" srcOrd="0" destOrd="0" presId="urn:microsoft.com/office/officeart/2005/8/layout/radial1"/>
    <dgm:cxn modelId="{CF4048F5-39E0-4631-9E9A-EC6C1C050C28}" srcId="{FEEFDF02-7806-41DD-AE96-054A8598B125}" destId="{67FE83A7-F1EE-4AA6-BAFE-3048DBC4E3F9}" srcOrd="0" destOrd="0" parTransId="{37C1BD91-081A-4071-BBEE-1788BC4DE15B}" sibTransId="{7EC4704C-5221-47C3-866A-BA4332D1471D}"/>
    <dgm:cxn modelId="{1A3AA561-DF0D-46D7-9A6A-CD6C8AA99C06}" srcId="{67FE83A7-F1EE-4AA6-BAFE-3048DBC4E3F9}" destId="{6334AE6A-3FC0-4120-9BF0-2F3599725E5B}" srcOrd="2" destOrd="0" parTransId="{B1CA8F59-9AA9-431E-8342-1B2E4C6C830A}" sibTransId="{E785E285-4364-4332-B93C-875FDCF8D3FD}"/>
    <dgm:cxn modelId="{7DED1485-EF37-4DCF-BC2D-055FB652BA49}" srcId="{67FE83A7-F1EE-4AA6-BAFE-3048DBC4E3F9}" destId="{018FF48C-7946-42F5-9382-02A49A7377AB}" srcOrd="1" destOrd="0" parTransId="{48F02E03-4580-45EB-B504-BE3047E7C47A}" sibTransId="{3BD37BCF-1387-4382-9F88-2CBBD08DC7A3}"/>
    <dgm:cxn modelId="{633F7141-66CA-41ED-B794-B240F094C6FD}" type="presOf" srcId="{7F5515EF-696F-4E0B-8B2B-96216488FB5B}" destId="{C04B0F78-CF3E-4DCA-9E70-964DCCCF34DC}" srcOrd="1" destOrd="0" presId="urn:microsoft.com/office/officeart/2005/8/layout/radial1"/>
    <dgm:cxn modelId="{B5E58DF9-3F24-4CA6-857B-B15EFB634224}" type="presOf" srcId="{856CFC6A-1723-4628-83E5-812974F617E0}" destId="{060A4EAA-FAFE-4163-99E3-02FB3A266E45}" srcOrd="0" destOrd="0" presId="urn:microsoft.com/office/officeart/2005/8/layout/radial1"/>
    <dgm:cxn modelId="{1C1AD8D3-D98C-422B-9714-011C81074F87}" type="presOf" srcId="{48F02E03-4580-45EB-B504-BE3047E7C47A}" destId="{473CC158-3A44-4774-8308-7379B404A2DE}" srcOrd="1" destOrd="0" presId="urn:microsoft.com/office/officeart/2005/8/layout/radial1"/>
    <dgm:cxn modelId="{0E7130F1-3D68-4E46-818A-85D273EBC9C3}" type="presOf" srcId="{1A0C7D39-6234-4EA5-AC07-56B78A992B14}" destId="{FB357664-DE3C-4F6D-875E-1800982B003D}" srcOrd="0" destOrd="0" presId="urn:microsoft.com/office/officeart/2005/8/layout/radial1"/>
    <dgm:cxn modelId="{887C1BC3-AC5F-49B5-9083-4193BFBC9D4C}" type="presOf" srcId="{7F5515EF-696F-4E0B-8B2B-96216488FB5B}" destId="{0B05F088-5D15-4C82-AFC0-16F6979090BF}" srcOrd="0" destOrd="0" presId="urn:microsoft.com/office/officeart/2005/8/layout/radial1"/>
    <dgm:cxn modelId="{40D0A6C1-9054-44B2-8ED7-79A5085B186E}" type="presOf" srcId="{B1C4B801-172F-4705-AEA5-66242748FFA8}" destId="{DF28FF20-E175-4056-914D-A911C14ABFD3}" srcOrd="1" destOrd="0" presId="urn:microsoft.com/office/officeart/2005/8/layout/radial1"/>
    <dgm:cxn modelId="{B28D2B1F-C373-42E5-B835-58A761DA66C9}" srcId="{67FE83A7-F1EE-4AA6-BAFE-3048DBC4E3F9}" destId="{856CFC6A-1723-4628-83E5-812974F617E0}" srcOrd="8" destOrd="0" parTransId="{7F5515EF-696F-4E0B-8B2B-96216488FB5B}" sibTransId="{D740025B-4DC1-49F9-9CDA-984771F52258}"/>
    <dgm:cxn modelId="{6AA60FF7-08DE-418A-934A-7C47515102D6}" type="presOf" srcId="{A61D3139-D342-429B-A3EE-B5949620AB34}" destId="{114FBABD-7854-4FEB-B4A5-84151031B03D}" srcOrd="0" destOrd="0" presId="urn:microsoft.com/office/officeart/2005/8/layout/radial1"/>
    <dgm:cxn modelId="{87385AE7-DBB8-403F-B1D2-1E291DDE9F5B}" type="presOf" srcId="{B1CA8F59-9AA9-431E-8342-1B2E4C6C830A}" destId="{570C53B4-B598-496A-A975-946ECD0A04CB}" srcOrd="1" destOrd="0" presId="urn:microsoft.com/office/officeart/2005/8/layout/radial1"/>
    <dgm:cxn modelId="{A700B443-572A-44CC-8D97-EEDEB81B16F4}" type="presOf" srcId="{6334AE6A-3FC0-4120-9BF0-2F3599725E5B}" destId="{8F2BEC90-3325-4B97-82BA-E73D547C9551}" srcOrd="0" destOrd="0" presId="urn:microsoft.com/office/officeart/2005/8/layout/radial1"/>
    <dgm:cxn modelId="{DE40335D-299C-45D9-B357-9988EE470D90}" type="presOf" srcId="{328033F5-C8B4-4BDD-8791-1E01AAF61C79}" destId="{B4089A25-43A3-44E7-86B1-4E0B3D40D006}" srcOrd="0" destOrd="0" presId="urn:microsoft.com/office/officeart/2005/8/layout/radial1"/>
    <dgm:cxn modelId="{583883DA-C8D5-4558-83A7-0C26AC95C838}" srcId="{67FE83A7-F1EE-4AA6-BAFE-3048DBC4E3F9}" destId="{4F963739-BCA7-4AE4-B5CD-518090411E12}" srcOrd="7" destOrd="0" parTransId="{5AB00305-C907-42B9-9ABB-CAA1845AFAED}" sibTransId="{AE41A79D-E843-4884-A635-33CFEE1CD1D1}"/>
    <dgm:cxn modelId="{AF8E75CB-285B-4D3D-91BD-E4933E4533A5}" type="presOf" srcId="{4F963739-BCA7-4AE4-B5CD-518090411E12}" destId="{432344F8-E2AE-4F2D-8046-C6D2DE971489}" srcOrd="0" destOrd="0" presId="urn:microsoft.com/office/officeart/2005/8/layout/radial1"/>
    <dgm:cxn modelId="{F8E6139C-018D-460E-B54A-24A0504E5E78}" srcId="{67FE83A7-F1EE-4AA6-BAFE-3048DBC4E3F9}" destId="{1A0C7D39-6234-4EA5-AC07-56B78A992B14}" srcOrd="0" destOrd="0" parTransId="{A0BA3AB9-45D6-40B5-AE89-7881800F6403}" sibTransId="{823879B4-A019-4655-BCE5-359C9C8F7D93}"/>
    <dgm:cxn modelId="{1112D55E-18B7-4816-B900-2E8EBEBA687D}" type="presOf" srcId="{5AB00305-C907-42B9-9ABB-CAA1845AFAED}" destId="{8D63FA11-1875-4D61-AF70-5C2C36DE097E}" srcOrd="0" destOrd="0" presId="urn:microsoft.com/office/officeart/2005/8/layout/radial1"/>
    <dgm:cxn modelId="{935A36CC-5D05-4BD0-96DA-27957DA38068}" type="presOf" srcId="{A0BA3AB9-45D6-40B5-AE89-7881800F6403}" destId="{8E4BFFF3-B131-4F8F-8DDD-C8D94CD08A0C}" srcOrd="1" destOrd="0" presId="urn:microsoft.com/office/officeart/2005/8/layout/radial1"/>
    <dgm:cxn modelId="{FCDD9E7B-2D29-427B-B8D9-45E718B9D74E}" type="presOf" srcId="{5AB00305-C907-42B9-9ABB-CAA1845AFAED}" destId="{FB7A9FAD-1313-4D16-B9FC-10F5FD803A01}" srcOrd="1" destOrd="0" presId="urn:microsoft.com/office/officeart/2005/8/layout/radial1"/>
    <dgm:cxn modelId="{89AFD7D4-BDE4-4FA7-B893-4E7069393605}" srcId="{FEEFDF02-7806-41DD-AE96-054A8598B125}" destId="{4EE031FC-AC74-41B6-8250-1324358CBCDE}" srcOrd="1" destOrd="0" parTransId="{4183CDBE-6EC0-47B5-AD54-0E03E4A67632}" sibTransId="{3C4A2627-0C91-4358-939E-F33B5904446C}"/>
    <dgm:cxn modelId="{2DD34550-E64E-494D-B9EB-8853F9FE3620}" srcId="{67FE83A7-F1EE-4AA6-BAFE-3048DBC4E3F9}" destId="{11C1C29D-DED8-49C8-9949-EDB571A1926A}" srcOrd="3" destOrd="0" parTransId="{B1C4B801-172F-4705-AEA5-66242748FFA8}" sibTransId="{D5DB6ACC-6264-4651-990E-E964B269D9B3}"/>
    <dgm:cxn modelId="{A49C8418-CC10-4727-93F3-9E86B525739B}" type="presOf" srcId="{DE85F2C1-99D0-4A8D-9B8E-10C70AE1343C}" destId="{2853C378-C305-4234-B527-085591EDC984}" srcOrd="1" destOrd="0" presId="urn:microsoft.com/office/officeart/2005/8/layout/radial1"/>
    <dgm:cxn modelId="{46727F3D-219C-4BC8-8529-CE49B0282C25}" type="presOf" srcId="{A61D3139-D342-429B-A3EE-B5949620AB34}" destId="{442C3ACB-F202-4811-AD32-3232BBE63684}" srcOrd="1" destOrd="0" presId="urn:microsoft.com/office/officeart/2005/8/layout/radial1"/>
    <dgm:cxn modelId="{A3053BD7-74E4-4A73-B6CC-F885A7B03707}" type="presOf" srcId="{65A4E7F4-0964-4BB2-8DF4-D0F8E98572D6}" destId="{CA1355D1-B2CC-461A-807E-EF336C1ECB16}" srcOrd="1" destOrd="0" presId="urn:microsoft.com/office/officeart/2005/8/layout/radial1"/>
    <dgm:cxn modelId="{F9F644C8-DB83-48E7-B106-6EFFAA5F690D}" type="presOf" srcId="{018FF48C-7946-42F5-9382-02A49A7377AB}" destId="{07F4CD86-CBB9-400F-8409-197B8FFD5922}" srcOrd="0" destOrd="0" presId="urn:microsoft.com/office/officeart/2005/8/layout/radial1"/>
    <dgm:cxn modelId="{CABDE235-0BA6-4832-95B1-ECC9F696BD7E}" type="presOf" srcId="{5E79D730-311F-495D-ACCB-8B23166C2A87}" destId="{8674C888-DB9B-4C48-9A98-8E8633680A5D}" srcOrd="0" destOrd="0" presId="urn:microsoft.com/office/officeart/2005/8/layout/radial1"/>
    <dgm:cxn modelId="{9E3D47F2-89FC-4206-AD2C-A9C461B7DA07}" type="presOf" srcId="{65A4E7F4-0964-4BB2-8DF4-D0F8E98572D6}" destId="{8D1E1F7E-6448-44E2-9C57-19A2EE88AB46}" srcOrd="0" destOrd="0" presId="urn:microsoft.com/office/officeart/2005/8/layout/radial1"/>
    <dgm:cxn modelId="{DA1986A3-CDD7-4F88-A239-0A3EE72A1D86}" type="presOf" srcId="{A0BA3AB9-45D6-40B5-AE89-7881800F6403}" destId="{23943F38-8F47-487F-869C-3915A903A4A3}" srcOrd="0" destOrd="0" presId="urn:microsoft.com/office/officeart/2005/8/layout/radial1"/>
    <dgm:cxn modelId="{2F42DE64-D296-4625-BE96-27A5DC6BEC17}" type="presOf" srcId="{B1CA8F59-9AA9-431E-8342-1B2E4C6C830A}" destId="{E5877B30-D018-4EFC-9F02-0FCDA6152AAA}" srcOrd="0" destOrd="0" presId="urn:microsoft.com/office/officeart/2005/8/layout/radial1"/>
    <dgm:cxn modelId="{FA663971-E388-466D-80AA-6761453489A1}" type="presOf" srcId="{FEEFDF02-7806-41DD-AE96-054A8598B125}" destId="{9E874961-C755-4766-9C7B-AD8DBAF4581E}" srcOrd="0" destOrd="0" presId="urn:microsoft.com/office/officeart/2005/8/layout/radial1"/>
    <dgm:cxn modelId="{98CDB217-A34E-4855-BB64-FAA2BBA05470}" type="presOf" srcId="{11C1C29D-DED8-49C8-9949-EDB571A1926A}" destId="{1F473D14-5BBD-4A52-88A0-7888AA677694}" srcOrd="0" destOrd="0" presId="urn:microsoft.com/office/officeart/2005/8/layout/radial1"/>
    <dgm:cxn modelId="{AA7A7DC9-D73A-451D-9E76-045D7F696851}" srcId="{67FE83A7-F1EE-4AA6-BAFE-3048DBC4E3F9}" destId="{13D08EE5-CA34-47C9-B07F-C03AD22B0B46}" srcOrd="4" destOrd="0" parTransId="{A61D3139-D342-429B-A3EE-B5949620AB34}" sibTransId="{0F68E9A3-DE1F-416B-881A-D8464B39D351}"/>
    <dgm:cxn modelId="{5FCB7273-5420-482A-90ED-D589295BB6D5}" type="presParOf" srcId="{9E874961-C755-4766-9C7B-AD8DBAF4581E}" destId="{FA3E9A19-0212-4808-ADFC-50B05ACD7A1E}" srcOrd="0" destOrd="0" presId="urn:microsoft.com/office/officeart/2005/8/layout/radial1"/>
    <dgm:cxn modelId="{B345B268-5591-4B63-B0AE-BC9243407130}" type="presParOf" srcId="{9E874961-C755-4766-9C7B-AD8DBAF4581E}" destId="{23943F38-8F47-487F-869C-3915A903A4A3}" srcOrd="1" destOrd="0" presId="urn:microsoft.com/office/officeart/2005/8/layout/radial1"/>
    <dgm:cxn modelId="{88B32CCA-FD86-4A34-899B-07075E72B71A}" type="presParOf" srcId="{23943F38-8F47-487F-869C-3915A903A4A3}" destId="{8E4BFFF3-B131-4F8F-8DDD-C8D94CD08A0C}" srcOrd="0" destOrd="0" presId="urn:microsoft.com/office/officeart/2005/8/layout/radial1"/>
    <dgm:cxn modelId="{D20778B4-5083-4D9E-96A3-761CCA2E4DF1}" type="presParOf" srcId="{9E874961-C755-4766-9C7B-AD8DBAF4581E}" destId="{FB357664-DE3C-4F6D-875E-1800982B003D}" srcOrd="2" destOrd="0" presId="urn:microsoft.com/office/officeart/2005/8/layout/radial1"/>
    <dgm:cxn modelId="{A98D4D4C-5F4D-4C18-AB99-6D6BB83BD839}" type="presParOf" srcId="{9E874961-C755-4766-9C7B-AD8DBAF4581E}" destId="{A99FE360-2C18-47CB-83FE-4314EE7E5FB9}" srcOrd="3" destOrd="0" presId="urn:microsoft.com/office/officeart/2005/8/layout/radial1"/>
    <dgm:cxn modelId="{07976205-40D2-4AC2-964C-5C73DBA35308}" type="presParOf" srcId="{A99FE360-2C18-47CB-83FE-4314EE7E5FB9}" destId="{473CC158-3A44-4774-8308-7379B404A2DE}" srcOrd="0" destOrd="0" presId="urn:microsoft.com/office/officeart/2005/8/layout/radial1"/>
    <dgm:cxn modelId="{F3BC9158-FB8C-4080-9D94-39F5F11AAC2E}" type="presParOf" srcId="{9E874961-C755-4766-9C7B-AD8DBAF4581E}" destId="{07F4CD86-CBB9-400F-8409-197B8FFD5922}" srcOrd="4" destOrd="0" presId="urn:microsoft.com/office/officeart/2005/8/layout/radial1"/>
    <dgm:cxn modelId="{F98DCAF6-A269-4690-973C-25C3B3CB06A8}" type="presParOf" srcId="{9E874961-C755-4766-9C7B-AD8DBAF4581E}" destId="{E5877B30-D018-4EFC-9F02-0FCDA6152AAA}" srcOrd="5" destOrd="0" presId="urn:microsoft.com/office/officeart/2005/8/layout/radial1"/>
    <dgm:cxn modelId="{1957F902-9420-4F5D-ACC7-5FEADFAA3507}" type="presParOf" srcId="{E5877B30-D018-4EFC-9F02-0FCDA6152AAA}" destId="{570C53B4-B598-496A-A975-946ECD0A04CB}" srcOrd="0" destOrd="0" presId="urn:microsoft.com/office/officeart/2005/8/layout/radial1"/>
    <dgm:cxn modelId="{EF49EB7D-615A-43AD-B2FF-1E6F13DBD9D2}" type="presParOf" srcId="{9E874961-C755-4766-9C7B-AD8DBAF4581E}" destId="{8F2BEC90-3325-4B97-82BA-E73D547C9551}" srcOrd="6" destOrd="0" presId="urn:microsoft.com/office/officeart/2005/8/layout/radial1"/>
    <dgm:cxn modelId="{D2CA1CA5-CE6E-4CEF-ABC0-E52B6D52B2C8}" type="presParOf" srcId="{9E874961-C755-4766-9C7B-AD8DBAF4581E}" destId="{0AD11637-39C9-49DE-96A5-695E001183DA}" srcOrd="7" destOrd="0" presId="urn:microsoft.com/office/officeart/2005/8/layout/radial1"/>
    <dgm:cxn modelId="{E9A8A629-325E-41A0-96EA-38E2490B47C2}" type="presParOf" srcId="{0AD11637-39C9-49DE-96A5-695E001183DA}" destId="{DF28FF20-E175-4056-914D-A911C14ABFD3}" srcOrd="0" destOrd="0" presId="urn:microsoft.com/office/officeart/2005/8/layout/radial1"/>
    <dgm:cxn modelId="{A8032BA0-C158-45CA-BF62-1A1500529BE9}" type="presParOf" srcId="{9E874961-C755-4766-9C7B-AD8DBAF4581E}" destId="{1F473D14-5BBD-4A52-88A0-7888AA677694}" srcOrd="8" destOrd="0" presId="urn:microsoft.com/office/officeart/2005/8/layout/radial1"/>
    <dgm:cxn modelId="{1379BA5B-55CC-4E93-AED7-8FB483629901}" type="presParOf" srcId="{9E874961-C755-4766-9C7B-AD8DBAF4581E}" destId="{114FBABD-7854-4FEB-B4A5-84151031B03D}" srcOrd="9" destOrd="0" presId="urn:microsoft.com/office/officeart/2005/8/layout/radial1"/>
    <dgm:cxn modelId="{A69ED61F-734A-495F-80B1-24F8B424F122}" type="presParOf" srcId="{114FBABD-7854-4FEB-B4A5-84151031B03D}" destId="{442C3ACB-F202-4811-AD32-3232BBE63684}" srcOrd="0" destOrd="0" presId="urn:microsoft.com/office/officeart/2005/8/layout/radial1"/>
    <dgm:cxn modelId="{2CEB10C3-489A-4AC4-A43B-5DF60F20577A}" type="presParOf" srcId="{9E874961-C755-4766-9C7B-AD8DBAF4581E}" destId="{83A2C796-84CF-4697-846D-06F807FDC61A}" srcOrd="10" destOrd="0" presId="urn:microsoft.com/office/officeart/2005/8/layout/radial1"/>
    <dgm:cxn modelId="{5E8D53C2-24CF-43D9-8D7E-4B91E1583AA0}" type="presParOf" srcId="{9E874961-C755-4766-9C7B-AD8DBAF4581E}" destId="{8D1E1F7E-6448-44E2-9C57-19A2EE88AB46}" srcOrd="11" destOrd="0" presId="urn:microsoft.com/office/officeart/2005/8/layout/radial1"/>
    <dgm:cxn modelId="{1A3E0035-786B-415F-897E-E1A99266E887}" type="presParOf" srcId="{8D1E1F7E-6448-44E2-9C57-19A2EE88AB46}" destId="{CA1355D1-B2CC-461A-807E-EF336C1ECB16}" srcOrd="0" destOrd="0" presId="urn:microsoft.com/office/officeart/2005/8/layout/radial1"/>
    <dgm:cxn modelId="{52CE5D3F-9CAB-432D-A71E-C998B323E2D7}" type="presParOf" srcId="{9E874961-C755-4766-9C7B-AD8DBAF4581E}" destId="{8674C888-DB9B-4C48-9A98-8E8633680A5D}" srcOrd="12" destOrd="0" presId="urn:microsoft.com/office/officeart/2005/8/layout/radial1"/>
    <dgm:cxn modelId="{675DE3BF-B304-4C1D-933E-F397A7FCC2A9}" type="presParOf" srcId="{9E874961-C755-4766-9C7B-AD8DBAF4581E}" destId="{BB1B0E2A-3863-4CD5-BE88-E32DB00CA773}" srcOrd="13" destOrd="0" presId="urn:microsoft.com/office/officeart/2005/8/layout/radial1"/>
    <dgm:cxn modelId="{25F37D7A-A171-4834-B57E-0169D808C7EF}" type="presParOf" srcId="{BB1B0E2A-3863-4CD5-BE88-E32DB00CA773}" destId="{2853C378-C305-4234-B527-085591EDC984}" srcOrd="0" destOrd="0" presId="urn:microsoft.com/office/officeart/2005/8/layout/radial1"/>
    <dgm:cxn modelId="{E161D80E-6611-4DD5-AACD-6413F1E0D158}" type="presParOf" srcId="{9E874961-C755-4766-9C7B-AD8DBAF4581E}" destId="{B4089A25-43A3-44E7-86B1-4E0B3D40D006}" srcOrd="14" destOrd="0" presId="urn:microsoft.com/office/officeart/2005/8/layout/radial1"/>
    <dgm:cxn modelId="{D7D02191-FB90-44DF-B606-CE45BE245607}" type="presParOf" srcId="{9E874961-C755-4766-9C7B-AD8DBAF4581E}" destId="{8D63FA11-1875-4D61-AF70-5C2C36DE097E}" srcOrd="15" destOrd="0" presId="urn:microsoft.com/office/officeart/2005/8/layout/radial1"/>
    <dgm:cxn modelId="{62A74D60-3D04-407F-9704-0A9715B2916B}" type="presParOf" srcId="{8D63FA11-1875-4D61-AF70-5C2C36DE097E}" destId="{FB7A9FAD-1313-4D16-B9FC-10F5FD803A01}" srcOrd="0" destOrd="0" presId="urn:microsoft.com/office/officeart/2005/8/layout/radial1"/>
    <dgm:cxn modelId="{A34D9AFC-1259-4C52-81C0-37344AFF3375}" type="presParOf" srcId="{9E874961-C755-4766-9C7B-AD8DBAF4581E}" destId="{432344F8-E2AE-4F2D-8046-C6D2DE971489}" srcOrd="16" destOrd="0" presId="urn:microsoft.com/office/officeart/2005/8/layout/radial1"/>
    <dgm:cxn modelId="{9F200763-000B-4C99-8D94-9AE1167B4D3B}" type="presParOf" srcId="{9E874961-C755-4766-9C7B-AD8DBAF4581E}" destId="{0B05F088-5D15-4C82-AFC0-16F6979090BF}" srcOrd="17" destOrd="0" presId="urn:microsoft.com/office/officeart/2005/8/layout/radial1"/>
    <dgm:cxn modelId="{B76A1FC7-459E-4DEC-BC02-2D8817BA885E}" type="presParOf" srcId="{0B05F088-5D15-4C82-AFC0-16F6979090BF}" destId="{C04B0F78-CF3E-4DCA-9E70-964DCCCF34DC}" srcOrd="0" destOrd="0" presId="urn:microsoft.com/office/officeart/2005/8/layout/radial1"/>
    <dgm:cxn modelId="{4A9A7016-5EB5-4DFB-AA46-F0D19D438FED}" type="presParOf" srcId="{9E874961-C755-4766-9C7B-AD8DBAF4581E}" destId="{060A4EAA-FAFE-4163-99E3-02FB3A266E45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05F5-61D9-4757-AE5C-5D7C0347AED6}" type="doc">
      <dgm:prSet loTypeId="urn:microsoft.com/office/officeart/2005/8/layout/radial1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0FBF5AF7-36C0-4AD2-964A-DC38047FBEB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Необходимые умения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E29865-12FA-4065-9248-A8E1E7DBF5DE}" type="parTrans" cxnId="{FDE820EC-1939-4983-AB80-E8B8234D47B7}">
      <dgm:prSet/>
      <dgm:spPr/>
      <dgm:t>
        <a:bodyPr/>
        <a:lstStyle/>
        <a:p>
          <a:endParaRPr lang="ru-RU"/>
        </a:p>
      </dgm:t>
    </dgm:pt>
    <dgm:pt modelId="{1679DF16-4B19-487A-A8FB-A4527E327C9C}" type="sibTrans" cxnId="{FDE820EC-1939-4983-AB80-E8B8234D47B7}">
      <dgm:prSet/>
      <dgm:spPr/>
      <dgm:t>
        <a:bodyPr/>
        <a:lstStyle/>
        <a:p>
          <a:endParaRPr lang="ru-RU"/>
        </a:p>
      </dgm:t>
    </dgm:pt>
    <dgm:pt modelId="{77C4B7BC-E394-448D-B075-CDC7F071B289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Использовать информационные источники, следить за последними открытиями в области математики и знакомить с ними обучающихся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0CED652-D304-420E-9E6A-F6BF3926DE24}" type="parTrans" cxnId="{7BAAC447-1015-4F6F-8D08-7F1495B6FE6F}">
      <dgm:prSet/>
      <dgm:spPr/>
      <dgm:t>
        <a:bodyPr/>
        <a:lstStyle/>
        <a:p>
          <a:endParaRPr lang="ru-RU"/>
        </a:p>
      </dgm:t>
    </dgm:pt>
    <dgm:pt modelId="{D8DFC00F-217E-4601-9E0A-04D140EBA9E1}" type="sibTrans" cxnId="{7BAAC447-1015-4F6F-8D08-7F1495B6FE6F}">
      <dgm:prSet/>
      <dgm:spPr/>
      <dgm:t>
        <a:bodyPr/>
        <a:lstStyle/>
        <a:p>
          <a:endParaRPr lang="ru-RU"/>
        </a:p>
      </dgm:t>
    </dgm:pt>
    <dgm:pt modelId="{3F6995DC-2F59-4E29-8B95-D1FCB2E78F0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Обеспечивать коммуникативную и учебную «включенности» всех учащихся в образовательный процесс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1F11243-35C6-409D-9402-9DCE5911F4DC}" type="parTrans" cxnId="{6A9C1EF8-5B8A-4E35-ADFF-D02F58B7BF66}">
      <dgm:prSet/>
      <dgm:spPr/>
      <dgm:t>
        <a:bodyPr/>
        <a:lstStyle/>
        <a:p>
          <a:endParaRPr lang="ru-RU"/>
        </a:p>
      </dgm:t>
    </dgm:pt>
    <dgm:pt modelId="{3238A214-4647-42FB-858F-C3A43962184C}" type="sibTrans" cxnId="{6A9C1EF8-5B8A-4E35-ADFF-D02F58B7BF66}">
      <dgm:prSet/>
      <dgm:spPr/>
      <dgm:t>
        <a:bodyPr/>
        <a:lstStyle/>
        <a:p>
          <a:endParaRPr lang="ru-RU"/>
        </a:p>
      </dgm:t>
    </dgm:pt>
    <dgm:pt modelId="{A0EFB1A2-9610-4EDA-99B3-2CA41529831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Поощрять выбор различных путей в решении поставленной задачи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CEE16B-2EE8-49DB-9C73-E3D7185D8CCA}" type="parTrans" cxnId="{7876F929-392B-4090-A1E7-D1CC00C78558}">
      <dgm:prSet/>
      <dgm:spPr/>
      <dgm:t>
        <a:bodyPr/>
        <a:lstStyle/>
        <a:p>
          <a:endParaRPr lang="ru-RU"/>
        </a:p>
      </dgm:t>
    </dgm:pt>
    <dgm:pt modelId="{C0357402-E6AC-4E81-ABFE-1B8CFF4F9E3A}" type="sibTrans" cxnId="{7876F929-392B-4090-A1E7-D1CC00C78558}">
      <dgm:prSet/>
      <dgm:spPr/>
      <dgm:t>
        <a:bodyPr/>
        <a:lstStyle/>
        <a:p>
          <a:endParaRPr lang="ru-RU"/>
        </a:p>
      </dgm:t>
    </dgm:pt>
    <dgm:pt modelId="{F3FD64BC-1876-418B-96CC-07316AE46544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Работать с родителями (законными представителями), местным сообществом по проблематике математической культуры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976F139-865F-4DB0-871B-35F076EDB999}" type="parTrans" cxnId="{90887AB7-BAD8-4BED-B9E3-0613AC5C55C3}">
      <dgm:prSet/>
      <dgm:spPr/>
      <dgm:t>
        <a:bodyPr/>
        <a:lstStyle/>
        <a:p>
          <a:endParaRPr lang="ru-RU"/>
        </a:p>
      </dgm:t>
    </dgm:pt>
    <dgm:pt modelId="{38B413BA-8EF0-4620-BB70-3CAFD0D82941}" type="sibTrans" cxnId="{90887AB7-BAD8-4BED-B9E3-0613AC5C55C3}">
      <dgm:prSet/>
      <dgm:spPr/>
      <dgm:t>
        <a:bodyPr/>
        <a:lstStyle/>
        <a:p>
          <a:endParaRPr lang="ru-RU"/>
        </a:p>
      </dgm:t>
    </dgm:pt>
    <dgm:pt modelId="{F3FDFD89-B62E-4B90-816C-A3570FB5589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Квалифицированно набирать математический текст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141A908-C66B-478B-917C-C792FCA683CB}" type="sibTrans" cxnId="{1DCF0151-135A-4845-9C1F-E88C21565551}">
      <dgm:prSet/>
      <dgm:spPr/>
      <dgm:t>
        <a:bodyPr/>
        <a:lstStyle/>
        <a:p>
          <a:endParaRPr lang="ru-RU"/>
        </a:p>
      </dgm:t>
    </dgm:pt>
    <dgm:pt modelId="{5F0D6025-659A-40F7-856A-67C3B5B36E10}" type="parTrans" cxnId="{1DCF0151-135A-4845-9C1F-E88C21565551}">
      <dgm:prSet/>
      <dgm:spPr/>
      <dgm:t>
        <a:bodyPr/>
        <a:lstStyle/>
        <a:p>
          <a:endParaRPr lang="ru-RU"/>
        </a:p>
      </dgm:t>
    </dgm:pt>
    <dgm:pt modelId="{711BD3C9-4119-40BF-A516-9A7F23DDC005}" type="pres">
      <dgm:prSet presAssocID="{A94205F5-61D9-4757-AE5C-5D7C0347AE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6E38D-B016-4999-B9E2-6B7C28F2F18C}" type="pres">
      <dgm:prSet presAssocID="{0FBF5AF7-36C0-4AD2-964A-DC38047FBEBF}" presName="centerShape" presStyleLbl="node0" presStyleIdx="0" presStyleCnt="1" custScaleX="133669" custScaleY="110908" custLinFactNeighborX="3869" custLinFactNeighborY="6619"/>
      <dgm:spPr/>
      <dgm:t>
        <a:bodyPr/>
        <a:lstStyle/>
        <a:p>
          <a:endParaRPr lang="ru-RU"/>
        </a:p>
      </dgm:t>
    </dgm:pt>
    <dgm:pt modelId="{763A9F27-25BE-4DBD-AEB4-DC42CBD9D13C}" type="pres">
      <dgm:prSet presAssocID="{90CED652-D304-420E-9E6A-F6BF3926DE24}" presName="Name9" presStyleLbl="parChTrans1D2" presStyleIdx="0" presStyleCnt="5"/>
      <dgm:spPr/>
      <dgm:t>
        <a:bodyPr/>
        <a:lstStyle/>
        <a:p>
          <a:endParaRPr lang="ru-RU"/>
        </a:p>
      </dgm:t>
    </dgm:pt>
    <dgm:pt modelId="{3453DE91-8866-4EE4-BB36-E855F2118717}" type="pres">
      <dgm:prSet presAssocID="{90CED652-D304-420E-9E6A-F6BF3926DE2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BDD0C8B-E668-4100-AE44-2218438D146E}" type="pres">
      <dgm:prSet presAssocID="{77C4B7BC-E394-448D-B075-CDC7F071B289}" presName="node" presStyleLbl="node1" presStyleIdx="0" presStyleCnt="5" custScaleX="178183" custLinFactNeighborX="0" custLinFactNeighborY="0" custRadScaleRad="101752" custRadScaleInc="15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B23F3-0286-4C1B-B1B5-2B072E337CB9}" type="pres">
      <dgm:prSet presAssocID="{E1F11243-35C6-409D-9402-9DCE5911F4DC}" presName="Name9" presStyleLbl="parChTrans1D2" presStyleIdx="1" presStyleCnt="5"/>
      <dgm:spPr/>
      <dgm:t>
        <a:bodyPr/>
        <a:lstStyle/>
        <a:p>
          <a:endParaRPr lang="ru-RU"/>
        </a:p>
      </dgm:t>
    </dgm:pt>
    <dgm:pt modelId="{F8D8CDFE-4823-4B21-8139-9A978E481C64}" type="pres">
      <dgm:prSet presAssocID="{E1F11243-35C6-409D-9402-9DCE5911F4D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F2000931-609A-4443-91AB-847677F0F8AD}" type="pres">
      <dgm:prSet presAssocID="{3F6995DC-2F59-4E29-8B95-D1FCB2E78F03}" presName="node" presStyleLbl="node1" presStyleIdx="1" presStyleCnt="5" custScaleX="159885" custLinFactNeighborX="0" custLinFactNeighborY="0" custRadScaleRad="118325" custRadScaleInc="-12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0FB59-526E-416F-B0A3-E46C7EE53A43}" type="pres">
      <dgm:prSet presAssocID="{6ACEE16B-2EE8-49DB-9C73-E3D7185D8CCA}" presName="Name9" presStyleLbl="parChTrans1D2" presStyleIdx="2" presStyleCnt="5"/>
      <dgm:spPr/>
      <dgm:t>
        <a:bodyPr/>
        <a:lstStyle/>
        <a:p>
          <a:endParaRPr lang="ru-RU"/>
        </a:p>
      </dgm:t>
    </dgm:pt>
    <dgm:pt modelId="{D56A5D59-7415-407F-88C8-A93709DF224A}" type="pres">
      <dgm:prSet presAssocID="{6ACEE16B-2EE8-49DB-9C73-E3D7185D8CC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62811CE-D4B3-46DF-A768-E9E9DE4163A2}" type="pres">
      <dgm:prSet presAssocID="{A0EFB1A2-9610-4EDA-99B3-2CA415298318}" presName="node" presStyleLbl="node1" presStyleIdx="2" presStyleCnt="5" custScaleX="169299" custRadScaleRad="127380" custRadScaleInc="-4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1395-A1DA-462A-893F-FEA8008EBE57}" type="pres">
      <dgm:prSet presAssocID="{C976F139-865F-4DB0-871B-35F076EDB999}" presName="Name9" presStyleLbl="parChTrans1D2" presStyleIdx="3" presStyleCnt="5"/>
      <dgm:spPr/>
      <dgm:t>
        <a:bodyPr/>
        <a:lstStyle/>
        <a:p>
          <a:endParaRPr lang="ru-RU"/>
        </a:p>
      </dgm:t>
    </dgm:pt>
    <dgm:pt modelId="{47C33C75-B70F-4BCD-BD6B-A2808EFFED90}" type="pres">
      <dgm:prSet presAssocID="{C976F139-865F-4DB0-871B-35F076EDB999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4379049-6B33-4051-AACC-8E9343BA9EE7}" type="pres">
      <dgm:prSet presAssocID="{F3FD64BC-1876-418B-96CC-07316AE46544}" presName="node" presStyleLbl="node1" presStyleIdx="3" presStyleCnt="5" custScaleX="183095" custLinFactNeighborX="0" custLinFactNeighborY="0" custRadScaleRad="119420" custRadScaleInc="3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683FF-71B4-4B7A-832A-4113581A7BD2}" type="pres">
      <dgm:prSet presAssocID="{5F0D6025-659A-40F7-856A-67C3B5B36E10}" presName="Name9" presStyleLbl="parChTrans1D2" presStyleIdx="4" presStyleCnt="5"/>
      <dgm:spPr/>
      <dgm:t>
        <a:bodyPr/>
        <a:lstStyle/>
        <a:p>
          <a:endParaRPr lang="ru-RU"/>
        </a:p>
      </dgm:t>
    </dgm:pt>
    <dgm:pt modelId="{2FBC8864-B05D-46E0-972F-35DDBF786ED2}" type="pres">
      <dgm:prSet presAssocID="{5F0D6025-659A-40F7-856A-67C3B5B36E1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4171E04-2485-42B8-8465-3E9370C1683D}" type="pres">
      <dgm:prSet presAssocID="{F3FDFD89-B62E-4B90-816C-A3570FB55897}" presName="node" presStyleLbl="node1" presStyleIdx="4" presStyleCnt="5" custScaleX="155915" custRadScaleRad="119699" custRadScaleInc="-26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887AB7-BAD8-4BED-B9E3-0613AC5C55C3}" srcId="{0FBF5AF7-36C0-4AD2-964A-DC38047FBEBF}" destId="{F3FD64BC-1876-418B-96CC-07316AE46544}" srcOrd="3" destOrd="0" parTransId="{C976F139-865F-4DB0-871B-35F076EDB999}" sibTransId="{38B413BA-8EF0-4620-BB70-3CAFD0D82941}"/>
    <dgm:cxn modelId="{0602C122-BD47-42D7-BCE8-580F5BFAF459}" type="presOf" srcId="{6ACEE16B-2EE8-49DB-9C73-E3D7185D8CCA}" destId="{F5B0FB59-526E-416F-B0A3-E46C7EE53A43}" srcOrd="0" destOrd="0" presId="urn:microsoft.com/office/officeart/2005/8/layout/radial1"/>
    <dgm:cxn modelId="{FDE820EC-1939-4983-AB80-E8B8234D47B7}" srcId="{A94205F5-61D9-4757-AE5C-5D7C0347AED6}" destId="{0FBF5AF7-36C0-4AD2-964A-DC38047FBEBF}" srcOrd="0" destOrd="0" parTransId="{C7E29865-12FA-4065-9248-A8E1E7DBF5DE}" sibTransId="{1679DF16-4B19-487A-A8FB-A4527E327C9C}"/>
    <dgm:cxn modelId="{7FC8AE0E-E2EB-4ACC-A8BE-A21E70B54BD7}" type="presOf" srcId="{C976F139-865F-4DB0-871B-35F076EDB999}" destId="{3D5C1395-A1DA-462A-893F-FEA8008EBE57}" srcOrd="0" destOrd="0" presId="urn:microsoft.com/office/officeart/2005/8/layout/radial1"/>
    <dgm:cxn modelId="{7BAAC447-1015-4F6F-8D08-7F1495B6FE6F}" srcId="{0FBF5AF7-36C0-4AD2-964A-DC38047FBEBF}" destId="{77C4B7BC-E394-448D-B075-CDC7F071B289}" srcOrd="0" destOrd="0" parTransId="{90CED652-D304-420E-9E6A-F6BF3926DE24}" sibTransId="{D8DFC00F-217E-4601-9E0A-04D140EBA9E1}"/>
    <dgm:cxn modelId="{6A9C1EF8-5B8A-4E35-ADFF-D02F58B7BF66}" srcId="{0FBF5AF7-36C0-4AD2-964A-DC38047FBEBF}" destId="{3F6995DC-2F59-4E29-8B95-D1FCB2E78F03}" srcOrd="1" destOrd="0" parTransId="{E1F11243-35C6-409D-9402-9DCE5911F4DC}" sibTransId="{3238A214-4647-42FB-858F-C3A43962184C}"/>
    <dgm:cxn modelId="{0593715A-3420-4050-A6A9-A75BDCCB44D0}" type="presOf" srcId="{5F0D6025-659A-40F7-856A-67C3B5B36E10}" destId="{9DF683FF-71B4-4B7A-832A-4113581A7BD2}" srcOrd="0" destOrd="0" presId="urn:microsoft.com/office/officeart/2005/8/layout/radial1"/>
    <dgm:cxn modelId="{132AB815-0488-488C-BB29-D13B7CB7D9D1}" type="presOf" srcId="{F3FD64BC-1876-418B-96CC-07316AE46544}" destId="{D4379049-6B33-4051-AACC-8E9343BA9EE7}" srcOrd="0" destOrd="0" presId="urn:microsoft.com/office/officeart/2005/8/layout/radial1"/>
    <dgm:cxn modelId="{8D97DF92-CC08-4D77-AC47-89FBBA2ABC0A}" type="presOf" srcId="{0FBF5AF7-36C0-4AD2-964A-DC38047FBEBF}" destId="{3C16E38D-B016-4999-B9E2-6B7C28F2F18C}" srcOrd="0" destOrd="0" presId="urn:microsoft.com/office/officeart/2005/8/layout/radial1"/>
    <dgm:cxn modelId="{AB50A7C2-8314-4053-9587-18281BBA01FA}" type="presOf" srcId="{F3FDFD89-B62E-4B90-816C-A3570FB55897}" destId="{54171E04-2485-42B8-8465-3E9370C1683D}" srcOrd="0" destOrd="0" presId="urn:microsoft.com/office/officeart/2005/8/layout/radial1"/>
    <dgm:cxn modelId="{9F7B52D8-59B5-43EF-97AE-13312451853F}" type="presOf" srcId="{5F0D6025-659A-40F7-856A-67C3B5B36E10}" destId="{2FBC8864-B05D-46E0-972F-35DDBF786ED2}" srcOrd="1" destOrd="0" presId="urn:microsoft.com/office/officeart/2005/8/layout/radial1"/>
    <dgm:cxn modelId="{8FB025AE-7018-4CD8-B24A-0C277C6B4057}" type="presOf" srcId="{6ACEE16B-2EE8-49DB-9C73-E3D7185D8CCA}" destId="{D56A5D59-7415-407F-88C8-A93709DF224A}" srcOrd="1" destOrd="0" presId="urn:microsoft.com/office/officeart/2005/8/layout/radial1"/>
    <dgm:cxn modelId="{1982B9B4-7B9B-4C5A-9938-4C6AA8F25F70}" type="presOf" srcId="{C976F139-865F-4DB0-871B-35F076EDB999}" destId="{47C33C75-B70F-4BCD-BD6B-A2808EFFED90}" srcOrd="1" destOrd="0" presId="urn:microsoft.com/office/officeart/2005/8/layout/radial1"/>
    <dgm:cxn modelId="{7876F929-392B-4090-A1E7-D1CC00C78558}" srcId="{0FBF5AF7-36C0-4AD2-964A-DC38047FBEBF}" destId="{A0EFB1A2-9610-4EDA-99B3-2CA415298318}" srcOrd="2" destOrd="0" parTransId="{6ACEE16B-2EE8-49DB-9C73-E3D7185D8CCA}" sibTransId="{C0357402-E6AC-4E81-ABFE-1B8CFF4F9E3A}"/>
    <dgm:cxn modelId="{A2DCB06E-B041-4673-8D8C-1E042E960A52}" type="presOf" srcId="{3F6995DC-2F59-4E29-8B95-D1FCB2E78F03}" destId="{F2000931-609A-4443-91AB-847677F0F8AD}" srcOrd="0" destOrd="0" presId="urn:microsoft.com/office/officeart/2005/8/layout/radial1"/>
    <dgm:cxn modelId="{1DCF0151-135A-4845-9C1F-E88C21565551}" srcId="{0FBF5AF7-36C0-4AD2-964A-DC38047FBEBF}" destId="{F3FDFD89-B62E-4B90-816C-A3570FB55897}" srcOrd="4" destOrd="0" parTransId="{5F0D6025-659A-40F7-856A-67C3B5B36E10}" sibTransId="{D141A908-C66B-478B-917C-C792FCA683CB}"/>
    <dgm:cxn modelId="{BE642258-F7E6-4E7E-9141-0DE31CDC0E06}" type="presOf" srcId="{A94205F5-61D9-4757-AE5C-5D7C0347AED6}" destId="{711BD3C9-4119-40BF-A516-9A7F23DDC005}" srcOrd="0" destOrd="0" presId="urn:microsoft.com/office/officeart/2005/8/layout/radial1"/>
    <dgm:cxn modelId="{D55591EE-8B97-455B-8284-222EB65FFAA2}" type="presOf" srcId="{90CED652-D304-420E-9E6A-F6BF3926DE24}" destId="{763A9F27-25BE-4DBD-AEB4-DC42CBD9D13C}" srcOrd="0" destOrd="0" presId="urn:microsoft.com/office/officeart/2005/8/layout/radial1"/>
    <dgm:cxn modelId="{6D6F2F25-9234-44E6-8021-4853E10E599D}" type="presOf" srcId="{A0EFB1A2-9610-4EDA-99B3-2CA415298318}" destId="{A62811CE-D4B3-46DF-A768-E9E9DE4163A2}" srcOrd="0" destOrd="0" presId="urn:microsoft.com/office/officeart/2005/8/layout/radial1"/>
    <dgm:cxn modelId="{F9123332-19EB-459D-93F2-FBE01B90170F}" type="presOf" srcId="{E1F11243-35C6-409D-9402-9DCE5911F4DC}" destId="{3B8B23F3-0286-4C1B-B1B5-2B072E337CB9}" srcOrd="0" destOrd="0" presId="urn:microsoft.com/office/officeart/2005/8/layout/radial1"/>
    <dgm:cxn modelId="{8F93D6D5-7C89-408C-A9A7-58F30CFDBFD6}" type="presOf" srcId="{90CED652-D304-420E-9E6A-F6BF3926DE24}" destId="{3453DE91-8866-4EE4-BB36-E855F2118717}" srcOrd="1" destOrd="0" presId="urn:microsoft.com/office/officeart/2005/8/layout/radial1"/>
    <dgm:cxn modelId="{EA457FD3-7C25-4BB0-AE32-4C1E00B2A864}" type="presOf" srcId="{E1F11243-35C6-409D-9402-9DCE5911F4DC}" destId="{F8D8CDFE-4823-4B21-8139-9A978E481C64}" srcOrd="1" destOrd="0" presId="urn:microsoft.com/office/officeart/2005/8/layout/radial1"/>
    <dgm:cxn modelId="{D8089E95-5D94-4163-9CF1-0AE961077505}" type="presOf" srcId="{77C4B7BC-E394-448D-B075-CDC7F071B289}" destId="{9BDD0C8B-E668-4100-AE44-2218438D146E}" srcOrd="0" destOrd="0" presId="urn:microsoft.com/office/officeart/2005/8/layout/radial1"/>
    <dgm:cxn modelId="{F161C99A-437B-4261-8237-9490C1DAD81C}" type="presParOf" srcId="{711BD3C9-4119-40BF-A516-9A7F23DDC005}" destId="{3C16E38D-B016-4999-B9E2-6B7C28F2F18C}" srcOrd="0" destOrd="0" presId="urn:microsoft.com/office/officeart/2005/8/layout/radial1"/>
    <dgm:cxn modelId="{6F746887-DFE2-4326-BA40-94225D505B9E}" type="presParOf" srcId="{711BD3C9-4119-40BF-A516-9A7F23DDC005}" destId="{763A9F27-25BE-4DBD-AEB4-DC42CBD9D13C}" srcOrd="1" destOrd="0" presId="urn:microsoft.com/office/officeart/2005/8/layout/radial1"/>
    <dgm:cxn modelId="{AEE4399B-EF78-4B60-A2B2-A426BF15C8B4}" type="presParOf" srcId="{763A9F27-25BE-4DBD-AEB4-DC42CBD9D13C}" destId="{3453DE91-8866-4EE4-BB36-E855F2118717}" srcOrd="0" destOrd="0" presId="urn:microsoft.com/office/officeart/2005/8/layout/radial1"/>
    <dgm:cxn modelId="{471DE93B-9780-48EC-9D58-712E14F8C5C4}" type="presParOf" srcId="{711BD3C9-4119-40BF-A516-9A7F23DDC005}" destId="{9BDD0C8B-E668-4100-AE44-2218438D146E}" srcOrd="2" destOrd="0" presId="urn:microsoft.com/office/officeart/2005/8/layout/radial1"/>
    <dgm:cxn modelId="{AC38733A-231D-423C-AD0B-07D6A7211369}" type="presParOf" srcId="{711BD3C9-4119-40BF-A516-9A7F23DDC005}" destId="{3B8B23F3-0286-4C1B-B1B5-2B072E337CB9}" srcOrd="3" destOrd="0" presId="urn:microsoft.com/office/officeart/2005/8/layout/radial1"/>
    <dgm:cxn modelId="{41B90C79-1003-48C5-ABB5-BFDB59C3792C}" type="presParOf" srcId="{3B8B23F3-0286-4C1B-B1B5-2B072E337CB9}" destId="{F8D8CDFE-4823-4B21-8139-9A978E481C64}" srcOrd="0" destOrd="0" presId="urn:microsoft.com/office/officeart/2005/8/layout/radial1"/>
    <dgm:cxn modelId="{91F09547-F96A-4267-A8FD-59253D1C2DDC}" type="presParOf" srcId="{711BD3C9-4119-40BF-A516-9A7F23DDC005}" destId="{F2000931-609A-4443-91AB-847677F0F8AD}" srcOrd="4" destOrd="0" presId="urn:microsoft.com/office/officeart/2005/8/layout/radial1"/>
    <dgm:cxn modelId="{1EF55466-D784-422C-A4B9-77CC3BA39090}" type="presParOf" srcId="{711BD3C9-4119-40BF-A516-9A7F23DDC005}" destId="{F5B0FB59-526E-416F-B0A3-E46C7EE53A43}" srcOrd="5" destOrd="0" presId="urn:microsoft.com/office/officeart/2005/8/layout/radial1"/>
    <dgm:cxn modelId="{6A32E843-3863-42B8-8CB6-25572A8DA519}" type="presParOf" srcId="{F5B0FB59-526E-416F-B0A3-E46C7EE53A43}" destId="{D56A5D59-7415-407F-88C8-A93709DF224A}" srcOrd="0" destOrd="0" presId="urn:microsoft.com/office/officeart/2005/8/layout/radial1"/>
    <dgm:cxn modelId="{CFA38451-3075-4DF7-AA39-4C1F2D196C03}" type="presParOf" srcId="{711BD3C9-4119-40BF-A516-9A7F23DDC005}" destId="{A62811CE-D4B3-46DF-A768-E9E9DE4163A2}" srcOrd="6" destOrd="0" presId="urn:microsoft.com/office/officeart/2005/8/layout/radial1"/>
    <dgm:cxn modelId="{CD096EC1-7521-43B9-803C-AC9ADEACCD43}" type="presParOf" srcId="{711BD3C9-4119-40BF-A516-9A7F23DDC005}" destId="{3D5C1395-A1DA-462A-893F-FEA8008EBE57}" srcOrd="7" destOrd="0" presId="urn:microsoft.com/office/officeart/2005/8/layout/radial1"/>
    <dgm:cxn modelId="{D45BF993-1C27-4625-9ECA-6CE59B7E1E34}" type="presParOf" srcId="{3D5C1395-A1DA-462A-893F-FEA8008EBE57}" destId="{47C33C75-B70F-4BCD-BD6B-A2808EFFED90}" srcOrd="0" destOrd="0" presId="urn:microsoft.com/office/officeart/2005/8/layout/radial1"/>
    <dgm:cxn modelId="{E109A3C6-8D73-4D57-B1E9-E499D35BF747}" type="presParOf" srcId="{711BD3C9-4119-40BF-A516-9A7F23DDC005}" destId="{D4379049-6B33-4051-AACC-8E9343BA9EE7}" srcOrd="8" destOrd="0" presId="urn:microsoft.com/office/officeart/2005/8/layout/radial1"/>
    <dgm:cxn modelId="{EDF55ED6-D340-48A6-9B71-197BF88981A1}" type="presParOf" srcId="{711BD3C9-4119-40BF-A516-9A7F23DDC005}" destId="{9DF683FF-71B4-4B7A-832A-4113581A7BD2}" srcOrd="9" destOrd="0" presId="urn:microsoft.com/office/officeart/2005/8/layout/radial1"/>
    <dgm:cxn modelId="{931741C4-C30E-4E80-B35A-15A0D6E59CE9}" type="presParOf" srcId="{9DF683FF-71B4-4B7A-832A-4113581A7BD2}" destId="{2FBC8864-B05D-46E0-972F-35DDBF786ED2}" srcOrd="0" destOrd="0" presId="urn:microsoft.com/office/officeart/2005/8/layout/radial1"/>
    <dgm:cxn modelId="{380F1117-C97F-4D9F-AFB8-2D93A9161BD1}" type="presParOf" srcId="{711BD3C9-4119-40BF-A516-9A7F23DDC005}" destId="{54171E04-2485-42B8-8465-3E9370C1683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ED25A-4E85-4EF8-BAE1-3F12C71D22D0}" type="doc">
      <dgm:prSet loTypeId="urn:microsoft.com/office/officeart/2005/8/layout/lProcess1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DCAF8408-8968-424D-B56E-1BDE56145CA4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основы математической теории и перспективных направлений развития современной математики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DE2514-9107-42B0-B4BD-86C963161DE4}" type="parTrans" cxnId="{38D94630-AFFE-44D4-B05F-B5A6B53B3228}">
      <dgm:prSet/>
      <dgm:spPr/>
      <dgm:t>
        <a:bodyPr/>
        <a:lstStyle/>
        <a:p>
          <a:endParaRPr lang="ru-RU"/>
        </a:p>
      </dgm:t>
    </dgm:pt>
    <dgm:pt modelId="{A1A9E799-66B6-4543-98A1-696E6B471A30}" type="sibTrans" cxnId="{38D94630-AFFE-44D4-B05F-B5A6B53B3228}">
      <dgm:prSet/>
      <dgm:spPr/>
      <dgm:t>
        <a:bodyPr/>
        <a:lstStyle/>
        <a:p>
          <a:endParaRPr lang="ru-RU"/>
        </a:p>
      </dgm:t>
    </dgm:pt>
    <dgm:pt modelId="{1269FA05-E406-45E7-87C3-138DB0430BF5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теорию и методику преподавания математики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0C03C1E-DEC3-457D-A2BF-30928E15317C}" type="parTrans" cxnId="{CBD1194D-69D2-4B8E-A55C-E965277C11C3}">
      <dgm:prSet/>
      <dgm:spPr>
        <a:noFill/>
      </dgm:spPr>
      <dgm:t>
        <a:bodyPr/>
        <a:lstStyle/>
        <a:p>
          <a:endParaRPr lang="ru-RU"/>
        </a:p>
      </dgm:t>
    </dgm:pt>
    <dgm:pt modelId="{572B8169-1169-480D-A874-5EC76C5951E8}" type="sibTrans" cxnId="{CBD1194D-69D2-4B8E-A55C-E965277C11C3}">
      <dgm:prSet/>
      <dgm:spPr/>
      <dgm:t>
        <a:bodyPr/>
        <a:lstStyle/>
        <a:p>
          <a:endParaRPr lang="ru-RU"/>
        </a:p>
      </dgm:t>
    </dgm:pt>
    <dgm:pt modelId="{137EDAE1-88DA-40FB-959D-69CC6C4311E1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представление о широком спектре приложений математики и знание доступных обучающимся математических элементов этих приложений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CE1601-0385-4D09-9DD5-1418D3E77555}" type="parTrans" cxnId="{7A9B2A24-137F-4484-B48A-8CC2C8B1D043}">
      <dgm:prSet/>
      <dgm:spPr/>
      <dgm:t>
        <a:bodyPr/>
        <a:lstStyle/>
        <a:p>
          <a:endParaRPr lang="ru-RU"/>
        </a:p>
      </dgm:t>
    </dgm:pt>
    <dgm:pt modelId="{C17A03B4-6EA8-482F-985F-EF845173C9A8}" type="sibTrans" cxnId="{7A9B2A24-137F-4484-B48A-8CC2C8B1D043}">
      <dgm:prSet/>
      <dgm:spPr/>
      <dgm:t>
        <a:bodyPr/>
        <a:lstStyle/>
        <a:p>
          <a:endParaRPr lang="ru-RU"/>
        </a:p>
      </dgm:t>
    </dgm:pt>
    <dgm:pt modelId="{736C638E-2622-467F-B6F3-6B2C5E4F604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специальные подходы и источники информации для обучения математике детей, для которых русский язык не является родным и ограниченно используется в семье и ближайшем окружении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67994C5-7E5D-4912-9BD6-A91ACC3E5F34}" type="parTrans" cxnId="{CD8BA5DB-A830-4B4A-913B-D74048A419E4}">
      <dgm:prSet/>
      <dgm:spPr>
        <a:noFill/>
      </dgm:spPr>
      <dgm:t>
        <a:bodyPr/>
        <a:lstStyle/>
        <a:p>
          <a:endParaRPr lang="ru-RU"/>
        </a:p>
      </dgm:t>
    </dgm:pt>
    <dgm:pt modelId="{DCA0646C-6E49-4D8F-A72D-DEB4468FE8C8}" type="sibTrans" cxnId="{CD8BA5DB-A830-4B4A-913B-D74048A419E4}">
      <dgm:prSet/>
      <dgm:spPr/>
      <dgm:t>
        <a:bodyPr/>
        <a:lstStyle/>
        <a:p>
          <a:endParaRPr lang="ru-RU"/>
        </a:p>
      </dgm:t>
    </dgm:pt>
    <dgm:pt modelId="{B80E1B56-04D6-4653-9058-B9625D630052}" type="pres">
      <dgm:prSet presAssocID="{634ED25A-4E85-4EF8-BAE1-3F12C71D22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C6236-190D-4D5F-AF8B-7CD06E4F2F8B}" type="pres">
      <dgm:prSet presAssocID="{DCAF8408-8968-424D-B56E-1BDE56145CA4}" presName="vertFlow" presStyleCnt="0"/>
      <dgm:spPr/>
    </dgm:pt>
    <dgm:pt modelId="{7358BAA8-BCB6-452E-B2D0-5E4CB1D57958}" type="pres">
      <dgm:prSet presAssocID="{DCAF8408-8968-424D-B56E-1BDE56145CA4}" presName="header" presStyleLbl="node1" presStyleIdx="0" presStyleCnt="2"/>
      <dgm:spPr/>
      <dgm:t>
        <a:bodyPr/>
        <a:lstStyle/>
        <a:p>
          <a:endParaRPr lang="ru-RU"/>
        </a:p>
      </dgm:t>
    </dgm:pt>
    <dgm:pt modelId="{CCDA12D5-751C-4049-A68D-1452A2DD2C17}" type="pres">
      <dgm:prSet presAssocID="{90C03C1E-DEC3-457D-A2BF-30928E15317C}" presName="parTrans" presStyleLbl="sibTrans2D1" presStyleIdx="0" presStyleCnt="2" custLinFactNeighborX="-2310" custLinFactNeighborY="1487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3B396E3-9CEA-4D90-BB4D-E314484FAFC3}" type="pres">
      <dgm:prSet presAssocID="{1269FA05-E406-45E7-87C3-138DB0430BF5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F31BF-EBA1-4C47-ACE6-5A0BAC37B3DD}" type="pres">
      <dgm:prSet presAssocID="{DCAF8408-8968-424D-B56E-1BDE56145CA4}" presName="hSp" presStyleCnt="0"/>
      <dgm:spPr/>
    </dgm:pt>
    <dgm:pt modelId="{6BB95C09-7289-4E7D-B225-CFD465EFE3F1}" type="pres">
      <dgm:prSet presAssocID="{137EDAE1-88DA-40FB-959D-69CC6C4311E1}" presName="vertFlow" presStyleCnt="0"/>
      <dgm:spPr/>
    </dgm:pt>
    <dgm:pt modelId="{67FEBFF1-3D2F-46A3-8F9B-3CF8469D5101}" type="pres">
      <dgm:prSet presAssocID="{137EDAE1-88DA-40FB-959D-69CC6C4311E1}" presName="header" presStyleLbl="node1" presStyleIdx="1" presStyleCnt="2" custScaleY="157664" custLinFactNeighborX="650" custLinFactNeighborY="-51648"/>
      <dgm:spPr/>
      <dgm:t>
        <a:bodyPr/>
        <a:lstStyle/>
        <a:p>
          <a:endParaRPr lang="ru-RU"/>
        </a:p>
      </dgm:t>
    </dgm:pt>
    <dgm:pt modelId="{CB395D9E-8117-47CA-8A1B-D8616B9A0635}" type="pres">
      <dgm:prSet presAssocID="{067994C5-7E5D-4912-9BD6-A91ACC3E5F34}" presName="parTrans" presStyleLbl="sibTrans2D1" presStyleIdx="1" presStyleCnt="2" custScaleX="93432" custScaleY="72654" custLinFactNeighborX="143" custLinFactNeighborY="-15196"/>
      <dgm:spPr/>
      <dgm:t>
        <a:bodyPr/>
        <a:lstStyle/>
        <a:p>
          <a:endParaRPr lang="ru-RU"/>
        </a:p>
      </dgm:t>
    </dgm:pt>
    <dgm:pt modelId="{ECF3376F-76BA-45BD-827C-DC13E8AD80D6}" type="pres">
      <dgm:prSet presAssocID="{736C638E-2622-467F-B6F3-6B2C5E4F6047}" presName="child" presStyleLbl="alignAccFollowNode1" presStyleIdx="1" presStyleCnt="2" custScaleY="2794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BA5DB-A830-4B4A-913B-D74048A419E4}" srcId="{137EDAE1-88DA-40FB-959D-69CC6C4311E1}" destId="{736C638E-2622-467F-B6F3-6B2C5E4F6047}" srcOrd="0" destOrd="0" parTransId="{067994C5-7E5D-4912-9BD6-A91ACC3E5F34}" sibTransId="{DCA0646C-6E49-4D8F-A72D-DEB4468FE8C8}"/>
    <dgm:cxn modelId="{0631707A-C3DC-4DA4-8232-966E27676362}" type="presOf" srcId="{90C03C1E-DEC3-457D-A2BF-30928E15317C}" destId="{CCDA12D5-751C-4049-A68D-1452A2DD2C17}" srcOrd="0" destOrd="0" presId="urn:microsoft.com/office/officeart/2005/8/layout/lProcess1"/>
    <dgm:cxn modelId="{AD9FF500-5D44-45B2-8906-84576512D270}" type="presOf" srcId="{DCAF8408-8968-424D-B56E-1BDE56145CA4}" destId="{7358BAA8-BCB6-452E-B2D0-5E4CB1D57958}" srcOrd="0" destOrd="0" presId="urn:microsoft.com/office/officeart/2005/8/layout/lProcess1"/>
    <dgm:cxn modelId="{CBD1194D-69D2-4B8E-A55C-E965277C11C3}" srcId="{DCAF8408-8968-424D-B56E-1BDE56145CA4}" destId="{1269FA05-E406-45E7-87C3-138DB0430BF5}" srcOrd="0" destOrd="0" parTransId="{90C03C1E-DEC3-457D-A2BF-30928E15317C}" sibTransId="{572B8169-1169-480D-A874-5EC76C5951E8}"/>
    <dgm:cxn modelId="{9FF56728-F7BF-41B2-A78F-450A14F550A9}" type="presOf" srcId="{1269FA05-E406-45E7-87C3-138DB0430BF5}" destId="{33B396E3-9CEA-4D90-BB4D-E314484FAFC3}" srcOrd="0" destOrd="0" presId="urn:microsoft.com/office/officeart/2005/8/layout/lProcess1"/>
    <dgm:cxn modelId="{57BC9B70-AFB0-414C-AA62-E855B3088CDE}" type="presOf" srcId="{634ED25A-4E85-4EF8-BAE1-3F12C71D22D0}" destId="{B80E1B56-04D6-4653-9058-B9625D630052}" srcOrd="0" destOrd="0" presId="urn:microsoft.com/office/officeart/2005/8/layout/lProcess1"/>
    <dgm:cxn modelId="{61E15839-6A8E-468C-B897-40CA15D635CB}" type="presOf" srcId="{067994C5-7E5D-4912-9BD6-A91ACC3E5F34}" destId="{CB395D9E-8117-47CA-8A1B-D8616B9A0635}" srcOrd="0" destOrd="0" presId="urn:microsoft.com/office/officeart/2005/8/layout/lProcess1"/>
    <dgm:cxn modelId="{38D94630-AFFE-44D4-B05F-B5A6B53B3228}" srcId="{634ED25A-4E85-4EF8-BAE1-3F12C71D22D0}" destId="{DCAF8408-8968-424D-B56E-1BDE56145CA4}" srcOrd="0" destOrd="0" parTransId="{D5DE2514-9107-42B0-B4BD-86C963161DE4}" sibTransId="{A1A9E799-66B6-4543-98A1-696E6B471A30}"/>
    <dgm:cxn modelId="{7A9B2A24-137F-4484-B48A-8CC2C8B1D043}" srcId="{634ED25A-4E85-4EF8-BAE1-3F12C71D22D0}" destId="{137EDAE1-88DA-40FB-959D-69CC6C4311E1}" srcOrd="1" destOrd="0" parTransId="{F0CE1601-0385-4D09-9DD5-1418D3E77555}" sibTransId="{C17A03B4-6EA8-482F-985F-EF845173C9A8}"/>
    <dgm:cxn modelId="{BF1C6062-C089-429E-8392-F7979C16D484}" type="presOf" srcId="{137EDAE1-88DA-40FB-959D-69CC6C4311E1}" destId="{67FEBFF1-3D2F-46A3-8F9B-3CF8469D5101}" srcOrd="0" destOrd="0" presId="urn:microsoft.com/office/officeart/2005/8/layout/lProcess1"/>
    <dgm:cxn modelId="{11835C3F-38E6-40F5-A220-45454394B80E}" type="presOf" srcId="{736C638E-2622-467F-B6F3-6B2C5E4F6047}" destId="{ECF3376F-76BA-45BD-827C-DC13E8AD80D6}" srcOrd="0" destOrd="0" presId="urn:microsoft.com/office/officeart/2005/8/layout/lProcess1"/>
    <dgm:cxn modelId="{0F65F755-2703-44FF-8CF5-388C0D819CA7}" type="presParOf" srcId="{B80E1B56-04D6-4653-9058-B9625D630052}" destId="{EAFC6236-190D-4D5F-AF8B-7CD06E4F2F8B}" srcOrd="0" destOrd="0" presId="urn:microsoft.com/office/officeart/2005/8/layout/lProcess1"/>
    <dgm:cxn modelId="{158B9029-6F9C-46DE-A94C-832D31DA4C9D}" type="presParOf" srcId="{EAFC6236-190D-4D5F-AF8B-7CD06E4F2F8B}" destId="{7358BAA8-BCB6-452E-B2D0-5E4CB1D57958}" srcOrd="0" destOrd="0" presId="urn:microsoft.com/office/officeart/2005/8/layout/lProcess1"/>
    <dgm:cxn modelId="{85C3CC0E-7BED-41B8-BB09-4B0464791D78}" type="presParOf" srcId="{EAFC6236-190D-4D5F-AF8B-7CD06E4F2F8B}" destId="{CCDA12D5-751C-4049-A68D-1452A2DD2C17}" srcOrd="1" destOrd="0" presId="urn:microsoft.com/office/officeart/2005/8/layout/lProcess1"/>
    <dgm:cxn modelId="{C53AF6C6-27FD-4F09-95EB-8DB6C9901C8B}" type="presParOf" srcId="{EAFC6236-190D-4D5F-AF8B-7CD06E4F2F8B}" destId="{33B396E3-9CEA-4D90-BB4D-E314484FAFC3}" srcOrd="2" destOrd="0" presId="urn:microsoft.com/office/officeart/2005/8/layout/lProcess1"/>
    <dgm:cxn modelId="{101A1477-7FF9-46E6-B899-9014C856D9F2}" type="presParOf" srcId="{B80E1B56-04D6-4653-9058-B9625D630052}" destId="{8D3F31BF-EBA1-4C47-ACE6-5A0BAC37B3DD}" srcOrd="1" destOrd="0" presId="urn:microsoft.com/office/officeart/2005/8/layout/lProcess1"/>
    <dgm:cxn modelId="{62B1DE30-17AC-4D08-991F-BE8F0C884C24}" type="presParOf" srcId="{B80E1B56-04D6-4653-9058-B9625D630052}" destId="{6BB95C09-7289-4E7D-B225-CFD465EFE3F1}" srcOrd="2" destOrd="0" presId="urn:microsoft.com/office/officeart/2005/8/layout/lProcess1"/>
    <dgm:cxn modelId="{C9FE5DFC-8F45-49FE-AF5A-23D91E0C8CA3}" type="presParOf" srcId="{6BB95C09-7289-4E7D-B225-CFD465EFE3F1}" destId="{67FEBFF1-3D2F-46A3-8F9B-3CF8469D5101}" srcOrd="0" destOrd="0" presId="urn:microsoft.com/office/officeart/2005/8/layout/lProcess1"/>
    <dgm:cxn modelId="{E4565E2E-3910-4EFB-BAC4-E66D39EC8C20}" type="presParOf" srcId="{6BB95C09-7289-4E7D-B225-CFD465EFE3F1}" destId="{CB395D9E-8117-47CA-8A1B-D8616B9A0635}" srcOrd="1" destOrd="0" presId="urn:microsoft.com/office/officeart/2005/8/layout/lProcess1"/>
    <dgm:cxn modelId="{27BA6A3D-EEFD-4565-B85D-01C1B9B28320}" type="presParOf" srcId="{6BB95C09-7289-4E7D-B225-CFD465EFE3F1}" destId="{ECF3376F-76BA-45BD-827C-DC13E8AD80D6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7.bin"/><Relationship Id="rId13" Type="http://schemas.microsoft.com/office/2006/relationships/legacyDiagramText" Target="legacyDiagramText12.bin"/><Relationship Id="rId3" Type="http://schemas.microsoft.com/office/2006/relationships/legacyDiagramText" Target="legacyDiagramText2.bin"/><Relationship Id="rId7" Type="http://schemas.microsoft.com/office/2006/relationships/legacyDiagramText" Target="legacyDiagramText6.bin"/><Relationship Id="rId12" Type="http://schemas.microsoft.com/office/2006/relationships/legacyDiagramText" Target="legacyDiagramText11.bin"/><Relationship Id="rId17" Type="http://schemas.microsoft.com/office/2006/relationships/legacyDiagramText" Target="legacyDiagramText16.bin"/><Relationship Id="rId2" Type="http://schemas.microsoft.com/office/2006/relationships/legacyDiagramText" Target="legacyDiagramText1.bin"/><Relationship Id="rId16" Type="http://schemas.microsoft.com/office/2006/relationships/legacyDiagramText" Target="legacyDiagramText15.bin"/><Relationship Id="rId1" Type="http://schemas.openxmlformats.org/officeDocument/2006/relationships/image" Target="../media/image3.jpeg"/><Relationship Id="rId6" Type="http://schemas.microsoft.com/office/2006/relationships/legacyDiagramText" Target="legacyDiagramText5.bin"/><Relationship Id="rId11" Type="http://schemas.microsoft.com/office/2006/relationships/legacyDiagramText" Target="legacyDiagramText10.bin"/><Relationship Id="rId5" Type="http://schemas.microsoft.com/office/2006/relationships/legacyDiagramText" Target="legacyDiagramText4.bin"/><Relationship Id="rId15" Type="http://schemas.microsoft.com/office/2006/relationships/legacyDiagramText" Target="legacyDiagramText14.bin"/><Relationship Id="rId10" Type="http://schemas.microsoft.com/office/2006/relationships/legacyDiagramText" Target="legacyDiagramText9.bin"/><Relationship Id="rId4" Type="http://schemas.microsoft.com/office/2006/relationships/legacyDiagramText" Target="legacyDiagramText3.bin"/><Relationship Id="rId9" Type="http://schemas.microsoft.com/office/2006/relationships/legacyDiagramText" Target="legacyDiagramText8.bin"/><Relationship Id="rId14" Type="http://schemas.microsoft.com/office/2006/relationships/legacyDiagramText" Target="legacyDiagramText13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8.bin"/><Relationship Id="rId2" Type="http://schemas.microsoft.com/office/2006/relationships/legacyDiagramText" Target="legacyDiagramText17.bin"/><Relationship Id="rId1" Type="http://schemas.openxmlformats.org/officeDocument/2006/relationships/image" Target="../media/image3.jpeg"/><Relationship Id="rId6" Type="http://schemas.microsoft.com/office/2006/relationships/legacyDiagramText" Target="legacyDiagramText21.bin"/><Relationship Id="rId5" Type="http://schemas.microsoft.com/office/2006/relationships/legacyDiagramText" Target="legacyDiagramText20.bin"/><Relationship Id="rId4" Type="http://schemas.microsoft.com/office/2006/relationships/legacyDiagramText" Target="legacyDiagramText19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3.bin"/><Relationship Id="rId7" Type="http://schemas.openxmlformats.org/officeDocument/2006/relationships/image" Target="../media/image6.png"/><Relationship Id="rId2" Type="http://schemas.microsoft.com/office/2006/relationships/legacyDiagramText" Target="legacyDiagramText22.bin"/><Relationship Id="rId1" Type="http://schemas.openxmlformats.org/officeDocument/2006/relationships/image" Target="../media/image3.jpeg"/><Relationship Id="rId6" Type="http://schemas.microsoft.com/office/2006/relationships/legacyDiagramText" Target="legacyDiagramText26.bin"/><Relationship Id="rId5" Type="http://schemas.microsoft.com/office/2006/relationships/legacyDiagramText" Target="legacyDiagramText25.bin"/><Relationship Id="rId4" Type="http://schemas.microsoft.com/office/2006/relationships/legacyDiagramText" Target="legacyDiagramText24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8.bin"/><Relationship Id="rId2" Type="http://schemas.microsoft.com/office/2006/relationships/legacyDiagramText" Target="legacyDiagramText27.bin"/><Relationship Id="rId1" Type="http://schemas.openxmlformats.org/officeDocument/2006/relationships/image" Target="../media/image3.jpeg"/><Relationship Id="rId6" Type="http://schemas.microsoft.com/office/2006/relationships/legacyDiagramText" Target="legacyDiagramText31.bin"/><Relationship Id="rId5" Type="http://schemas.microsoft.com/office/2006/relationships/legacyDiagramText" Target="legacyDiagramText30.bin"/><Relationship Id="rId4" Type="http://schemas.microsoft.com/office/2006/relationships/legacyDiagramText" Target="legacyDiagramText2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3DA5FA-81BF-41B2-BCFB-F5A3259E3BD5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E3EA2C-13FB-4A01-B98B-5A8E3F1D1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17D98E-1838-46FF-A0B8-30DFEB3E331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26E7-F54A-4F68-9B0B-400925056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F8C62-C322-4697-892F-BA0FDC388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1EF42-273F-466E-AE54-B6E38B300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7E29-C368-4E3B-99B2-511B5E9E7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C574-66CD-49A0-BC4C-91417D044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111C-3456-4FEA-8979-6D82C8F4E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E36F-03E1-40E2-A0A5-45B85AA73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A231A-1480-42FF-92DB-0AA546EA3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C0373-5A75-4C43-B63B-8E27E28EC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FB40-84D1-478F-BC6B-C25ECC6E2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FB8BD-B119-4BC0-990E-8A3F07EC8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F5A870-47FC-410C-A34D-C8514141D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6249987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Профессиональный стандарт </a:t>
            </a:r>
            <a:br>
              <a:rPr lang="ru-RU" sz="6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учителя</a:t>
            </a:r>
            <a:br>
              <a:rPr lang="ru-RU" sz="6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 математики</a:t>
            </a:r>
          </a:p>
        </p:txBody>
      </p:sp>
      <p:pic>
        <p:nvPicPr>
          <p:cNvPr id="16386" name="Picture 5" descr="56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205038"/>
            <a:ext cx="44958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5" name="Organization Chart 19"/>
          <p:cNvGraphicFramePr>
            <a:graphicFrameLocks/>
          </p:cNvGraphicFramePr>
          <p:nvPr/>
        </p:nvGraphicFramePr>
        <p:xfrm>
          <a:off x="1042988" y="188913"/>
          <a:ext cx="7850187" cy="6408737"/>
        </p:xfrm>
        <a:graphic>
          <a:graphicData uri="http://schemas.openxmlformats.org/drawingml/2006/compatibility">
            <com:legacyDrawing xmlns:com="http://schemas.openxmlformats.org/drawingml/2006/compatibility" spid="_x0000_s14355"/>
          </a:graphicData>
        </a:graphic>
      </p:graphicFrame>
      <p:graphicFrame>
        <p:nvGraphicFramePr>
          <p:cNvPr id="14375" name="Organization Chart 39"/>
          <p:cNvGraphicFramePr>
            <a:graphicFrameLocks/>
          </p:cNvGraphicFramePr>
          <p:nvPr/>
        </p:nvGraphicFramePr>
        <p:xfrm>
          <a:off x="1042988" y="188913"/>
          <a:ext cx="7850187" cy="6408737"/>
        </p:xfrm>
        <a:graphic>
          <a:graphicData uri="http://schemas.openxmlformats.org/drawingml/2006/compatibility">
            <com:legacyDrawing xmlns:com="http://schemas.openxmlformats.org/drawingml/2006/compatibility" spid="_x0000_s14375"/>
          </a:graphicData>
        </a:graphic>
      </p:graphicFrame>
      <p:pic>
        <p:nvPicPr>
          <p:cNvPr id="14392" name="Picture 58" descr="studio-completo-di-una-funzione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133600"/>
            <a:ext cx="281781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7" name="Organization Chart 5"/>
          <p:cNvGraphicFramePr>
            <a:graphicFrameLocks/>
          </p:cNvGraphicFramePr>
          <p:nvPr/>
        </p:nvGraphicFramePr>
        <p:xfrm>
          <a:off x="358775" y="428625"/>
          <a:ext cx="8785225" cy="5903913"/>
        </p:xfrm>
        <a:graphic>
          <a:graphicData uri="http://schemas.openxmlformats.org/drawingml/2006/compatibility">
            <com:legacyDrawing xmlns:com="http://schemas.openxmlformats.org/drawingml/2006/compatibility" spid="_x0000_s18437"/>
          </a:graphicData>
        </a:graphic>
      </p:graphicFrame>
      <p:pic>
        <p:nvPicPr>
          <p:cNvPr id="18447" name="Picture 22" descr="60806_html_5a089d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565400"/>
            <a:ext cx="298767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5" name="Organization Chart 5"/>
          <p:cNvGraphicFramePr>
            <a:graphicFrameLocks noChangeAspect="1"/>
          </p:cNvGraphicFramePr>
          <p:nvPr/>
        </p:nvGraphicFramePr>
        <p:xfrm>
          <a:off x="395288" y="476250"/>
          <a:ext cx="8353425" cy="5976938"/>
        </p:xfrm>
        <a:graphic>
          <a:graphicData uri="http://schemas.openxmlformats.org/drawingml/2006/compatibility">
            <com:legacyDrawing xmlns:com="http://schemas.openxmlformats.org/drawingml/2006/compatibility" spid="_x0000_s2560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9" name="Organization Chart 5"/>
          <p:cNvGraphicFramePr>
            <a:graphicFrameLocks/>
          </p:cNvGraphicFramePr>
          <p:nvPr/>
        </p:nvGraphicFramePr>
        <p:xfrm>
          <a:off x="179388" y="404813"/>
          <a:ext cx="8713787" cy="6192837"/>
        </p:xfrm>
        <a:graphic>
          <a:graphicData uri="http://schemas.openxmlformats.org/drawingml/2006/compatibility">
            <com:legacyDrawing xmlns:com="http://schemas.openxmlformats.org/drawingml/2006/compatibility" spid="_x0000_s26629"/>
          </a:graphicData>
        </a:graphic>
      </p:graphicFrame>
      <p:pic>
        <p:nvPicPr>
          <p:cNvPr id="26643" name="Picture 22" descr="60806_html_5a089d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060575"/>
            <a:ext cx="298767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7000" y="266677"/>
          <a:ext cx="9144000" cy="630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30169" y="6350"/>
          <a:ext cx="8501122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3" descr="60806_html_5a089d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15888"/>
            <a:ext cx="2389188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27036" y="482579"/>
          <a:ext cx="800105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2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Необходимые знания</a:t>
            </a:r>
          </a:p>
        </p:txBody>
      </p:sp>
      <p:pic>
        <p:nvPicPr>
          <p:cNvPr id="30723" name="Picture 4" descr="sov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3573463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3" descr="60806_html_5a089d3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2492375"/>
            <a:ext cx="1493837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315</Words>
  <Application>Microsoft Office PowerPoint</Application>
  <PresentationFormat>Экран (4:3)</PresentationFormat>
  <Paragraphs>73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Оформление по умолчанию</vt:lpstr>
      <vt:lpstr>Профессиональный стандарт  учителя  математики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Необходимые знания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Профстандарт   учителя   математики</dc:title>
  <dc:creator>ирик</dc:creator>
  <cp:lastModifiedBy>ирик</cp:lastModifiedBy>
  <cp:revision>28</cp:revision>
  <dcterms:created xsi:type="dcterms:W3CDTF">2016-02-25T04:45:02Z</dcterms:created>
  <dcterms:modified xsi:type="dcterms:W3CDTF">2016-04-11T18:06:44Z</dcterms:modified>
</cp:coreProperties>
</file>