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01" r:id="rId2"/>
    <p:sldId id="311" r:id="rId3"/>
    <p:sldId id="312" r:id="rId4"/>
    <p:sldId id="309" r:id="rId5"/>
    <p:sldId id="315" r:id="rId6"/>
    <p:sldId id="317" r:id="rId7"/>
    <p:sldId id="318" r:id="rId8"/>
    <p:sldId id="321" r:id="rId9"/>
    <p:sldId id="319" r:id="rId10"/>
    <p:sldId id="289" r:id="rId11"/>
    <p:sldId id="290" r:id="rId12"/>
    <p:sldId id="322" r:id="rId13"/>
    <p:sldId id="323" r:id="rId14"/>
    <p:sldId id="324" r:id="rId15"/>
    <p:sldId id="325" r:id="rId16"/>
    <p:sldId id="288" r:id="rId17"/>
    <p:sldId id="291" r:id="rId18"/>
    <p:sldId id="294" r:id="rId19"/>
    <p:sldId id="320" r:id="rId20"/>
    <p:sldId id="326" r:id="rId21"/>
    <p:sldId id="308" r:id="rId22"/>
    <p:sldId id="292" r:id="rId23"/>
    <p:sldId id="295" r:id="rId24"/>
    <p:sldId id="296" r:id="rId25"/>
    <p:sldId id="327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28" autoAdjust="0"/>
    <p:restoredTop sz="94660"/>
  </p:normalViewPr>
  <p:slideViewPr>
    <p:cSldViewPr>
      <p:cViewPr varScale="1">
        <p:scale>
          <a:sx n="68" d="100"/>
          <a:sy n="68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F9F55-2DFE-48FA-8D65-B21B6321584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6EA82F-21C4-48DA-8907-893E834A521C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Образовательные задачи</a:t>
          </a:r>
          <a:endParaRPr lang="ru-RU" sz="2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DE4BB2-3C34-48AD-9174-16A257985D0A}" type="parTrans" cxnId="{5C60DF13-91F9-4858-9B67-ECD2BE1E1E73}">
      <dgm:prSet/>
      <dgm:spPr/>
      <dgm:t>
        <a:bodyPr/>
        <a:lstStyle/>
        <a:p>
          <a:endParaRPr lang="ru-RU"/>
        </a:p>
      </dgm:t>
    </dgm:pt>
    <dgm:pt modelId="{8DA47B8E-2F99-439B-9EC3-7F287D6231D4}" type="sibTrans" cxnId="{5C60DF13-91F9-4858-9B67-ECD2BE1E1E73}">
      <dgm:prSet/>
      <dgm:spPr/>
      <dgm:t>
        <a:bodyPr/>
        <a:lstStyle/>
        <a:p>
          <a:endParaRPr lang="ru-RU"/>
        </a:p>
      </dgm:t>
    </dgm:pt>
    <dgm:pt modelId="{402FEE82-D3A5-471E-AD79-70A50F91FE63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Расширять представления участников проекта о православном празднике Рождество Христово; об истории, традициях и обычаях подготовки к празднику  и празднования его</a:t>
          </a:r>
          <a:r>
            <a:rPr lang="ru-RU" sz="1600" dirty="0" smtClean="0"/>
            <a:t>.</a:t>
          </a:r>
          <a:endParaRPr lang="ru-RU" sz="1600" dirty="0"/>
        </a:p>
      </dgm:t>
    </dgm:pt>
    <dgm:pt modelId="{8C37ACCB-37D0-43EF-A961-FB233C4B52B5}" type="parTrans" cxnId="{05E099E5-2DD8-4CBF-AB8C-2A36F2CC9DE7}">
      <dgm:prSet/>
      <dgm:spPr/>
      <dgm:t>
        <a:bodyPr/>
        <a:lstStyle/>
        <a:p>
          <a:endParaRPr lang="ru-RU" dirty="0"/>
        </a:p>
      </dgm:t>
    </dgm:pt>
    <dgm:pt modelId="{20975F6E-8E52-40FA-B1F5-878913377BBC}" type="sibTrans" cxnId="{05E099E5-2DD8-4CBF-AB8C-2A36F2CC9DE7}">
      <dgm:prSet/>
      <dgm:spPr/>
      <dgm:t>
        <a:bodyPr/>
        <a:lstStyle/>
        <a:p>
          <a:endParaRPr lang="ru-RU"/>
        </a:p>
      </dgm:t>
    </dgm:pt>
    <dgm:pt modelId="{8E1E7E01-727D-4444-8F2F-E4E1BE418D0B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Воспитательные задачи</a:t>
          </a:r>
          <a:endParaRPr lang="ru-RU" sz="2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B3BDB3-817E-4D27-AE86-4E08D651CB2C}" type="parTrans" cxnId="{2694F914-0F13-408D-A2CD-F6FFE074EF69}">
      <dgm:prSet/>
      <dgm:spPr/>
      <dgm:t>
        <a:bodyPr/>
        <a:lstStyle/>
        <a:p>
          <a:endParaRPr lang="ru-RU"/>
        </a:p>
      </dgm:t>
    </dgm:pt>
    <dgm:pt modelId="{F2AA8DA3-E82F-4A64-A251-74116D58C7D9}" type="sibTrans" cxnId="{2694F914-0F13-408D-A2CD-F6FFE074EF69}">
      <dgm:prSet/>
      <dgm:spPr/>
      <dgm:t>
        <a:bodyPr/>
        <a:lstStyle/>
        <a:p>
          <a:endParaRPr lang="ru-RU"/>
        </a:p>
      </dgm:t>
    </dgm:pt>
    <dgm:pt modelId="{04B0E279-D59B-4390-BC93-25AE029CD6F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Воспитывать у детей эстетическое восприятие окружающего мира, познавательный интерес к окружающему миру, к Рождеству;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4149FCD-6ED2-4096-B32C-B4627E5AAE09}" type="parTrans" cxnId="{5394990A-0E8A-48DF-8B63-E5DE9D2E7E91}">
      <dgm:prSet/>
      <dgm:spPr/>
      <dgm:t>
        <a:bodyPr/>
        <a:lstStyle/>
        <a:p>
          <a:endParaRPr lang="ru-RU" dirty="0"/>
        </a:p>
      </dgm:t>
    </dgm:pt>
    <dgm:pt modelId="{F5229912-628B-489F-A1DB-73CEBEC245B7}" type="sibTrans" cxnId="{5394990A-0E8A-48DF-8B63-E5DE9D2E7E91}">
      <dgm:prSet/>
      <dgm:spPr/>
      <dgm:t>
        <a:bodyPr/>
        <a:lstStyle/>
        <a:p>
          <a:endParaRPr lang="ru-RU"/>
        </a:p>
      </dgm:t>
    </dgm:pt>
    <dgm:pt modelId="{58A89962-4154-46E9-A6F6-A2EEC8CAA967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Воспитывать у детей эмоциональное, положительное отношение, умение видеть прекрасное</a:t>
          </a:r>
          <a:r>
            <a:rPr lang="ru-RU" sz="1600" dirty="0" smtClean="0"/>
            <a:t>.</a:t>
          </a:r>
          <a:endParaRPr lang="ru-RU" sz="1600" dirty="0"/>
        </a:p>
      </dgm:t>
    </dgm:pt>
    <dgm:pt modelId="{90593F6B-5F04-4B14-987E-4B502DF86FC7}" type="parTrans" cxnId="{D6A0BFAE-AF77-4298-BA7E-15DD684A80A7}">
      <dgm:prSet/>
      <dgm:spPr/>
      <dgm:t>
        <a:bodyPr/>
        <a:lstStyle/>
        <a:p>
          <a:endParaRPr lang="ru-RU" dirty="0"/>
        </a:p>
      </dgm:t>
    </dgm:pt>
    <dgm:pt modelId="{4A2A76AF-736B-448C-8C48-B4A8925C055E}" type="sibTrans" cxnId="{D6A0BFAE-AF77-4298-BA7E-15DD684A80A7}">
      <dgm:prSet/>
      <dgm:spPr/>
      <dgm:t>
        <a:bodyPr/>
        <a:lstStyle/>
        <a:p>
          <a:endParaRPr lang="ru-RU"/>
        </a:p>
      </dgm:t>
    </dgm:pt>
    <dgm:pt modelId="{D82AEC97-AE58-4519-9012-2D98D9FCC454}">
      <dgm:prSet custT="1"/>
      <dgm:spPr>
        <a:solidFill>
          <a:srgbClr val="FF00FF"/>
        </a:solidFill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Развивающие задачи</a:t>
          </a:r>
          <a:endParaRPr lang="ru-RU" sz="2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FEAEEA-9288-4CA3-8F5E-C6B7CA5EEBF0}" type="parTrans" cxnId="{5ADE8285-357E-441B-A7A6-9932D856C24E}">
      <dgm:prSet/>
      <dgm:spPr/>
      <dgm:t>
        <a:bodyPr/>
        <a:lstStyle/>
        <a:p>
          <a:endParaRPr lang="ru-RU"/>
        </a:p>
      </dgm:t>
    </dgm:pt>
    <dgm:pt modelId="{BF4F1ACD-E758-4826-A1CE-311CD32F8F75}" type="sibTrans" cxnId="{5ADE8285-357E-441B-A7A6-9932D856C24E}">
      <dgm:prSet/>
      <dgm:spPr/>
      <dgm:t>
        <a:bodyPr/>
        <a:lstStyle/>
        <a:p>
          <a:endParaRPr lang="ru-RU"/>
        </a:p>
      </dgm:t>
    </dgm:pt>
    <dgm:pt modelId="{4FF2CB1A-3EFE-4D23-9AAA-C434951B36F5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Научить детей отражать в рисунках увиденное, используя различные способы и средства изображения, в том числе и нетрадиционные способы рисования;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AD61695-8653-491E-B9A4-F9D0D297CEEF}" type="parTrans" cxnId="{66E0E19E-6410-48D9-BFE3-CEFF52111FFA}">
      <dgm:prSet/>
      <dgm:spPr/>
      <dgm:t>
        <a:bodyPr/>
        <a:lstStyle/>
        <a:p>
          <a:endParaRPr lang="ru-RU" dirty="0"/>
        </a:p>
      </dgm:t>
    </dgm:pt>
    <dgm:pt modelId="{BDAAC318-C8C9-4C15-B27F-6A73AA3F4FB6}" type="sibTrans" cxnId="{66E0E19E-6410-48D9-BFE3-CEFF52111FFA}">
      <dgm:prSet/>
      <dgm:spPr/>
      <dgm:t>
        <a:bodyPr/>
        <a:lstStyle/>
        <a:p>
          <a:endParaRPr lang="ru-RU"/>
        </a:p>
      </dgm:t>
    </dgm:pt>
    <dgm:pt modelId="{EE698903-EECD-45AE-973B-66FE5C485491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Формировать у детей эстетическое восприятие окружающего мира, познавательный интерес к окружающему миру, к Рождеству;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253AEC6-66F3-4DF8-9ED2-CE4E6527AFED}" type="parTrans" cxnId="{924D0BDE-3DE2-45ED-9182-16A93629333C}">
      <dgm:prSet/>
      <dgm:spPr/>
      <dgm:t>
        <a:bodyPr/>
        <a:lstStyle/>
        <a:p>
          <a:endParaRPr lang="ru-RU" dirty="0"/>
        </a:p>
      </dgm:t>
    </dgm:pt>
    <dgm:pt modelId="{C3AD60F9-4DD0-42F0-9550-7BD9A0B35D14}" type="sibTrans" cxnId="{924D0BDE-3DE2-45ED-9182-16A93629333C}">
      <dgm:prSet/>
      <dgm:spPr/>
      <dgm:t>
        <a:bodyPr/>
        <a:lstStyle/>
        <a:p>
          <a:endParaRPr lang="ru-RU"/>
        </a:p>
      </dgm:t>
    </dgm:pt>
    <dgm:pt modelId="{D17F1F7F-1F47-4221-9F5F-C15FA1F81048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Способствовать развитию мыслительной деятельности, памяти, слуха, фантазии</a:t>
          </a:r>
          <a:r>
            <a:rPr lang="ru-RU" sz="1600" dirty="0" smtClean="0"/>
            <a:t>.</a:t>
          </a:r>
          <a:endParaRPr lang="ru-RU" sz="1600" dirty="0"/>
        </a:p>
      </dgm:t>
    </dgm:pt>
    <dgm:pt modelId="{3FAAB7D8-DB23-4B83-9FC4-BFEF163153A2}" type="parTrans" cxnId="{4FAF9B02-DD64-4EE3-9174-C8DB64160E98}">
      <dgm:prSet/>
      <dgm:spPr/>
      <dgm:t>
        <a:bodyPr/>
        <a:lstStyle/>
        <a:p>
          <a:endParaRPr lang="ru-RU" dirty="0"/>
        </a:p>
      </dgm:t>
    </dgm:pt>
    <dgm:pt modelId="{E744C59F-B095-49CE-818E-F9271087C701}" type="sibTrans" cxnId="{4FAF9B02-DD64-4EE3-9174-C8DB64160E98}">
      <dgm:prSet/>
      <dgm:spPr/>
      <dgm:t>
        <a:bodyPr/>
        <a:lstStyle/>
        <a:p>
          <a:endParaRPr lang="ru-RU"/>
        </a:p>
      </dgm:t>
    </dgm:pt>
    <dgm:pt modelId="{FA45C059-1843-463C-A0A2-7C66A702D00D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Развитие творческого мышления, коммуникативных навыков у дошкольников</a:t>
          </a:r>
          <a:r>
            <a:rPr lang="ru-RU" sz="1600" dirty="0" smtClean="0"/>
            <a:t>.</a:t>
          </a:r>
          <a:endParaRPr lang="ru-RU" sz="1600" dirty="0"/>
        </a:p>
      </dgm:t>
    </dgm:pt>
    <dgm:pt modelId="{E20F89F1-74E5-41A8-A592-D635C9AB54C0}" type="parTrans" cxnId="{72C07DDC-02F6-4AE1-B277-CE5A9CC3B379}">
      <dgm:prSet/>
      <dgm:spPr/>
      <dgm:t>
        <a:bodyPr/>
        <a:lstStyle/>
        <a:p>
          <a:endParaRPr lang="ru-RU" dirty="0"/>
        </a:p>
      </dgm:t>
    </dgm:pt>
    <dgm:pt modelId="{D2157EDD-AAA7-445C-A74C-F31F646A1AF2}" type="sibTrans" cxnId="{72C07DDC-02F6-4AE1-B277-CE5A9CC3B379}">
      <dgm:prSet/>
      <dgm:spPr/>
      <dgm:t>
        <a:bodyPr/>
        <a:lstStyle/>
        <a:p>
          <a:endParaRPr lang="ru-RU"/>
        </a:p>
      </dgm:t>
    </dgm:pt>
    <dgm:pt modelId="{4777F35C-A160-41BC-8612-77BAC3CB6075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Побуждать детей рассуждать, развивать умения применять свои знания в беседе, добиваться связных высказываний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34D056A-38EF-4A86-B2DF-B4E722908BBE}" type="parTrans" cxnId="{DC79B6E0-6DE3-4B9B-B5A3-87D198FD4404}">
      <dgm:prSet/>
      <dgm:spPr>
        <a:solidFill>
          <a:schemeClr val="bg1"/>
        </a:solidFill>
      </dgm:spPr>
      <dgm:t>
        <a:bodyPr/>
        <a:lstStyle/>
        <a:p>
          <a:endParaRPr lang="ru-RU" dirty="0"/>
        </a:p>
      </dgm:t>
    </dgm:pt>
    <dgm:pt modelId="{4355197A-F866-4F2E-A6CF-2C3AB5DAF256}" type="sibTrans" cxnId="{DC79B6E0-6DE3-4B9B-B5A3-87D198FD4404}">
      <dgm:prSet/>
      <dgm:spPr/>
      <dgm:t>
        <a:bodyPr/>
        <a:lstStyle/>
        <a:p>
          <a:endParaRPr lang="ru-RU"/>
        </a:p>
      </dgm:t>
    </dgm:pt>
    <dgm:pt modelId="{66B39661-1D1E-4331-9709-8E4823F90CA0}" type="pres">
      <dgm:prSet presAssocID="{39FF9F55-2DFE-48FA-8D65-B21B6321584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5DD82D5-439A-485F-8975-82F081852BE0}" type="pres">
      <dgm:prSet presAssocID="{CA6EA82F-21C4-48DA-8907-893E834A521C}" presName="root" presStyleCnt="0"/>
      <dgm:spPr/>
    </dgm:pt>
    <dgm:pt modelId="{FFB19BA0-9AC7-40C0-A36E-A183EA0B7865}" type="pres">
      <dgm:prSet presAssocID="{CA6EA82F-21C4-48DA-8907-893E834A521C}" presName="rootComposite" presStyleCnt="0"/>
      <dgm:spPr/>
    </dgm:pt>
    <dgm:pt modelId="{2B7EC439-D5E8-4927-8607-82E1BD0D695C}" type="pres">
      <dgm:prSet presAssocID="{CA6EA82F-21C4-48DA-8907-893E834A521C}" presName="rootText" presStyleLbl="node1" presStyleIdx="0" presStyleCnt="3" custScaleX="169233" custScaleY="95624"/>
      <dgm:spPr/>
      <dgm:t>
        <a:bodyPr/>
        <a:lstStyle/>
        <a:p>
          <a:endParaRPr lang="ru-RU"/>
        </a:p>
      </dgm:t>
    </dgm:pt>
    <dgm:pt modelId="{09516CD7-7803-4961-953A-9714ED7E4671}" type="pres">
      <dgm:prSet presAssocID="{CA6EA82F-21C4-48DA-8907-893E834A521C}" presName="rootConnector" presStyleLbl="node1" presStyleIdx="0" presStyleCnt="3"/>
      <dgm:spPr/>
      <dgm:t>
        <a:bodyPr/>
        <a:lstStyle/>
        <a:p>
          <a:endParaRPr lang="ru-RU"/>
        </a:p>
      </dgm:t>
    </dgm:pt>
    <dgm:pt modelId="{0792A0E0-B2A9-4E7B-B7EF-F36BA2B0DD11}" type="pres">
      <dgm:prSet presAssocID="{CA6EA82F-21C4-48DA-8907-893E834A521C}" presName="childShape" presStyleCnt="0"/>
      <dgm:spPr/>
    </dgm:pt>
    <dgm:pt modelId="{1785118F-E58E-4BAC-9EE2-52605FB1E31E}" type="pres">
      <dgm:prSet presAssocID="{8C37ACCB-37D0-43EF-A961-FB233C4B52B5}" presName="Name13" presStyleLbl="parChTrans1D2" presStyleIdx="0" presStyleCnt="8"/>
      <dgm:spPr/>
      <dgm:t>
        <a:bodyPr/>
        <a:lstStyle/>
        <a:p>
          <a:endParaRPr lang="ru-RU"/>
        </a:p>
      </dgm:t>
    </dgm:pt>
    <dgm:pt modelId="{EC033A14-2F16-41A1-99ED-9EA1AFAF8755}" type="pres">
      <dgm:prSet presAssocID="{402FEE82-D3A5-471E-AD79-70A50F91FE63}" presName="childText" presStyleLbl="bgAcc1" presStyleIdx="0" presStyleCnt="8" custScaleX="222420" custScaleY="252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FF208-B646-409F-B6F6-161BB342159A}" type="pres">
      <dgm:prSet presAssocID="{2AD61695-8653-491E-B9A4-F9D0D297CEEF}" presName="Name13" presStyleLbl="parChTrans1D2" presStyleIdx="1" presStyleCnt="8"/>
      <dgm:spPr/>
      <dgm:t>
        <a:bodyPr/>
        <a:lstStyle/>
        <a:p>
          <a:endParaRPr lang="ru-RU"/>
        </a:p>
      </dgm:t>
    </dgm:pt>
    <dgm:pt modelId="{0B94D3DC-DDB3-429F-9E82-02FE4DA0FD45}" type="pres">
      <dgm:prSet presAssocID="{4FF2CB1A-3EFE-4D23-9AAA-C434951B36F5}" presName="childText" presStyleLbl="bgAcc1" presStyleIdx="1" presStyleCnt="8" custScaleX="217705" custScaleY="2045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5867C-7CAB-42F4-9ED0-34E6916C55DC}" type="pres">
      <dgm:prSet presAssocID="{234D056A-38EF-4A86-B2DF-B4E722908BBE}" presName="Name13" presStyleLbl="parChTrans1D2" presStyleIdx="2" presStyleCnt="8"/>
      <dgm:spPr/>
      <dgm:t>
        <a:bodyPr/>
        <a:lstStyle/>
        <a:p>
          <a:endParaRPr lang="ru-RU"/>
        </a:p>
      </dgm:t>
    </dgm:pt>
    <dgm:pt modelId="{5E91F279-2698-434E-A1BB-9AD0BD4F31BC}" type="pres">
      <dgm:prSet presAssocID="{4777F35C-A160-41BC-8612-77BAC3CB6075}" presName="childText" presStyleLbl="bgAcc1" presStyleIdx="2" presStyleCnt="8" custScaleX="222442" custScaleY="167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99B7B-1CE3-4927-9BC9-490F3E8BC53D}" type="pres">
      <dgm:prSet presAssocID="{D82AEC97-AE58-4519-9012-2D98D9FCC454}" presName="root" presStyleCnt="0"/>
      <dgm:spPr/>
    </dgm:pt>
    <dgm:pt modelId="{4DA5809D-A6D8-47A0-BFF3-37487F3052C6}" type="pres">
      <dgm:prSet presAssocID="{D82AEC97-AE58-4519-9012-2D98D9FCC454}" presName="rootComposite" presStyleCnt="0"/>
      <dgm:spPr/>
    </dgm:pt>
    <dgm:pt modelId="{907B60BE-12D8-4574-A6B3-B01B757A1943}" type="pres">
      <dgm:prSet presAssocID="{D82AEC97-AE58-4519-9012-2D98D9FCC454}" presName="rootText" presStyleLbl="node1" presStyleIdx="1" presStyleCnt="3" custScaleX="156245"/>
      <dgm:spPr/>
      <dgm:t>
        <a:bodyPr/>
        <a:lstStyle/>
        <a:p>
          <a:endParaRPr lang="ru-RU"/>
        </a:p>
      </dgm:t>
    </dgm:pt>
    <dgm:pt modelId="{BF8582A9-6FC2-4281-A68A-A08414FCEEA9}" type="pres">
      <dgm:prSet presAssocID="{D82AEC97-AE58-4519-9012-2D98D9FCC454}" presName="rootConnector" presStyleLbl="node1" presStyleIdx="1" presStyleCnt="3"/>
      <dgm:spPr/>
      <dgm:t>
        <a:bodyPr/>
        <a:lstStyle/>
        <a:p>
          <a:endParaRPr lang="ru-RU"/>
        </a:p>
      </dgm:t>
    </dgm:pt>
    <dgm:pt modelId="{DD780CA9-753E-4B5D-AC62-655820F6AE43}" type="pres">
      <dgm:prSet presAssocID="{D82AEC97-AE58-4519-9012-2D98D9FCC454}" presName="childShape" presStyleCnt="0"/>
      <dgm:spPr/>
    </dgm:pt>
    <dgm:pt modelId="{DA6728A1-A3B0-48E9-AB31-33613FB10CD5}" type="pres">
      <dgm:prSet presAssocID="{C253AEC6-66F3-4DF8-9ED2-CE4E6527AFED}" presName="Name13" presStyleLbl="parChTrans1D2" presStyleIdx="3" presStyleCnt="8"/>
      <dgm:spPr/>
      <dgm:t>
        <a:bodyPr/>
        <a:lstStyle/>
        <a:p>
          <a:endParaRPr lang="ru-RU"/>
        </a:p>
      </dgm:t>
    </dgm:pt>
    <dgm:pt modelId="{142E7E9D-0C4B-4059-A8D5-AD02537439F2}" type="pres">
      <dgm:prSet presAssocID="{EE698903-EECD-45AE-973B-66FE5C485491}" presName="childText" presStyleLbl="bgAcc1" presStyleIdx="3" presStyleCnt="8" custScaleX="183749" custScaleY="249359" custLinFactNeighborX="651" custLinFactNeighborY="-1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84AD1-A20C-4086-9603-1965C3E1EED5}" type="pres">
      <dgm:prSet presAssocID="{3FAAB7D8-DB23-4B83-9FC4-BFEF163153A2}" presName="Name13" presStyleLbl="parChTrans1D2" presStyleIdx="4" presStyleCnt="8"/>
      <dgm:spPr/>
      <dgm:t>
        <a:bodyPr/>
        <a:lstStyle/>
        <a:p>
          <a:endParaRPr lang="ru-RU"/>
        </a:p>
      </dgm:t>
    </dgm:pt>
    <dgm:pt modelId="{14EEDB0A-5F65-47FE-A4A2-3AD720DB0430}" type="pres">
      <dgm:prSet presAssocID="{D17F1F7F-1F47-4221-9F5F-C15FA1F81048}" presName="childText" presStyleLbl="bgAcc1" presStyleIdx="4" presStyleCnt="8" custScaleX="185248" custScaleY="1714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B8BBB-F5AB-47AB-9A35-C51A38A9AD10}" type="pres">
      <dgm:prSet presAssocID="{E20F89F1-74E5-41A8-A592-D635C9AB54C0}" presName="Name13" presStyleLbl="parChTrans1D2" presStyleIdx="5" presStyleCnt="8"/>
      <dgm:spPr/>
      <dgm:t>
        <a:bodyPr/>
        <a:lstStyle/>
        <a:p>
          <a:endParaRPr lang="ru-RU"/>
        </a:p>
      </dgm:t>
    </dgm:pt>
    <dgm:pt modelId="{4809B2AE-CF69-4CEA-8136-AB763C8226C3}" type="pres">
      <dgm:prSet presAssocID="{FA45C059-1843-463C-A0A2-7C66A702D00D}" presName="childText" presStyleLbl="bgAcc1" presStyleIdx="5" presStyleCnt="8" custScaleX="190284" custScaleY="145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BEBD0-E0AA-490F-89C6-95F6881F5FD2}" type="pres">
      <dgm:prSet presAssocID="{8E1E7E01-727D-4444-8F2F-E4E1BE418D0B}" presName="root" presStyleCnt="0"/>
      <dgm:spPr/>
    </dgm:pt>
    <dgm:pt modelId="{B0A26A46-2E31-4F3A-A4BC-55E589377932}" type="pres">
      <dgm:prSet presAssocID="{8E1E7E01-727D-4444-8F2F-E4E1BE418D0B}" presName="rootComposite" presStyleCnt="0"/>
      <dgm:spPr/>
    </dgm:pt>
    <dgm:pt modelId="{D997B07F-E905-4B58-A3B4-E39DF70EB032}" type="pres">
      <dgm:prSet presAssocID="{8E1E7E01-727D-4444-8F2F-E4E1BE418D0B}" presName="rootText" presStyleLbl="node1" presStyleIdx="2" presStyleCnt="3" custScaleX="160055"/>
      <dgm:spPr/>
      <dgm:t>
        <a:bodyPr/>
        <a:lstStyle/>
        <a:p>
          <a:endParaRPr lang="ru-RU"/>
        </a:p>
      </dgm:t>
    </dgm:pt>
    <dgm:pt modelId="{42F402BF-D21A-449B-90E1-6CCAF7354140}" type="pres">
      <dgm:prSet presAssocID="{8E1E7E01-727D-4444-8F2F-E4E1BE418D0B}" presName="rootConnector" presStyleLbl="node1" presStyleIdx="2" presStyleCnt="3"/>
      <dgm:spPr/>
      <dgm:t>
        <a:bodyPr/>
        <a:lstStyle/>
        <a:p>
          <a:endParaRPr lang="ru-RU"/>
        </a:p>
      </dgm:t>
    </dgm:pt>
    <dgm:pt modelId="{78CB67C1-97A7-4D56-B0FA-256D18BB7AC5}" type="pres">
      <dgm:prSet presAssocID="{8E1E7E01-727D-4444-8F2F-E4E1BE418D0B}" presName="childShape" presStyleCnt="0"/>
      <dgm:spPr/>
    </dgm:pt>
    <dgm:pt modelId="{F306265B-97A2-4206-A114-FAB8876F2AE6}" type="pres">
      <dgm:prSet presAssocID="{34149FCD-6ED2-4096-B32C-B4627E5AAE09}" presName="Name13" presStyleLbl="parChTrans1D2" presStyleIdx="6" presStyleCnt="8"/>
      <dgm:spPr/>
      <dgm:t>
        <a:bodyPr/>
        <a:lstStyle/>
        <a:p>
          <a:endParaRPr lang="ru-RU"/>
        </a:p>
      </dgm:t>
    </dgm:pt>
    <dgm:pt modelId="{41924347-7C85-419E-82E4-9D3E6067192D}" type="pres">
      <dgm:prSet presAssocID="{04B0E279-D59B-4390-BC93-25AE029CD6FE}" presName="childText" presStyleLbl="bgAcc1" presStyleIdx="6" presStyleCnt="8" custScaleX="181431" custScaleY="23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6EC77-8E12-4C75-90FE-B851DB7B63C1}" type="pres">
      <dgm:prSet presAssocID="{90593F6B-5F04-4B14-987E-4B502DF86FC7}" presName="Name13" presStyleLbl="parChTrans1D2" presStyleIdx="7" presStyleCnt="8"/>
      <dgm:spPr/>
      <dgm:t>
        <a:bodyPr/>
        <a:lstStyle/>
        <a:p>
          <a:endParaRPr lang="ru-RU"/>
        </a:p>
      </dgm:t>
    </dgm:pt>
    <dgm:pt modelId="{BE1DE246-0F77-47FD-B571-21E107BFB9CD}" type="pres">
      <dgm:prSet presAssocID="{58A89962-4154-46E9-A6F6-A2EEC8CAA967}" presName="childText" presStyleLbl="bgAcc1" presStyleIdx="7" presStyleCnt="8" custScaleX="179315" custScaleY="173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C07DDC-02F6-4AE1-B277-CE5A9CC3B379}" srcId="{D82AEC97-AE58-4519-9012-2D98D9FCC454}" destId="{FA45C059-1843-463C-A0A2-7C66A702D00D}" srcOrd="2" destOrd="0" parTransId="{E20F89F1-74E5-41A8-A592-D635C9AB54C0}" sibTransId="{D2157EDD-AAA7-445C-A74C-F31F646A1AF2}"/>
    <dgm:cxn modelId="{A31B9C55-4D3C-401F-8AEA-372E5D66DBD0}" type="presOf" srcId="{EE698903-EECD-45AE-973B-66FE5C485491}" destId="{142E7E9D-0C4B-4059-A8D5-AD02537439F2}" srcOrd="0" destOrd="0" presId="urn:microsoft.com/office/officeart/2005/8/layout/hierarchy3"/>
    <dgm:cxn modelId="{700DB502-D91B-4A0B-9963-8524C24FA9BB}" type="presOf" srcId="{CA6EA82F-21C4-48DA-8907-893E834A521C}" destId="{2B7EC439-D5E8-4927-8607-82E1BD0D695C}" srcOrd="0" destOrd="0" presId="urn:microsoft.com/office/officeart/2005/8/layout/hierarchy3"/>
    <dgm:cxn modelId="{84004370-370A-47F8-A0E4-153058FF8C76}" type="presOf" srcId="{E20F89F1-74E5-41A8-A592-D635C9AB54C0}" destId="{3DBB8BBB-F5AB-47AB-9A35-C51A38A9AD10}" srcOrd="0" destOrd="0" presId="urn:microsoft.com/office/officeart/2005/8/layout/hierarchy3"/>
    <dgm:cxn modelId="{2C4DF8C1-228B-49E9-A4C8-4950B8689F2C}" type="presOf" srcId="{58A89962-4154-46E9-A6F6-A2EEC8CAA967}" destId="{BE1DE246-0F77-47FD-B571-21E107BFB9CD}" srcOrd="0" destOrd="0" presId="urn:microsoft.com/office/officeart/2005/8/layout/hierarchy3"/>
    <dgm:cxn modelId="{DB63D8D2-922E-4C6A-97C6-D574AA1332B7}" type="presOf" srcId="{8C37ACCB-37D0-43EF-A961-FB233C4B52B5}" destId="{1785118F-E58E-4BAC-9EE2-52605FB1E31E}" srcOrd="0" destOrd="0" presId="urn:microsoft.com/office/officeart/2005/8/layout/hierarchy3"/>
    <dgm:cxn modelId="{92C751B4-D5A3-4367-B98E-6986270CB50F}" type="presOf" srcId="{4FF2CB1A-3EFE-4D23-9AAA-C434951B36F5}" destId="{0B94D3DC-DDB3-429F-9E82-02FE4DA0FD45}" srcOrd="0" destOrd="0" presId="urn:microsoft.com/office/officeart/2005/8/layout/hierarchy3"/>
    <dgm:cxn modelId="{5C60DF13-91F9-4858-9B67-ECD2BE1E1E73}" srcId="{39FF9F55-2DFE-48FA-8D65-B21B63215848}" destId="{CA6EA82F-21C4-48DA-8907-893E834A521C}" srcOrd="0" destOrd="0" parTransId="{38DE4BB2-3C34-48AD-9174-16A257985D0A}" sibTransId="{8DA47B8E-2F99-439B-9EC3-7F287D6231D4}"/>
    <dgm:cxn modelId="{B619E6EF-3B0B-49E9-B141-8121B237AAFA}" type="presOf" srcId="{2AD61695-8653-491E-B9A4-F9D0D297CEEF}" destId="{1BFFF208-B646-409F-B6F6-161BB342159A}" srcOrd="0" destOrd="0" presId="urn:microsoft.com/office/officeart/2005/8/layout/hierarchy3"/>
    <dgm:cxn modelId="{0112392B-9517-46B0-AFD2-93F1E1800638}" type="presOf" srcId="{C253AEC6-66F3-4DF8-9ED2-CE4E6527AFED}" destId="{DA6728A1-A3B0-48E9-AB31-33613FB10CD5}" srcOrd="0" destOrd="0" presId="urn:microsoft.com/office/officeart/2005/8/layout/hierarchy3"/>
    <dgm:cxn modelId="{93E8E910-409F-4E5B-BD26-77F0CEB53E30}" type="presOf" srcId="{8E1E7E01-727D-4444-8F2F-E4E1BE418D0B}" destId="{D997B07F-E905-4B58-A3B4-E39DF70EB032}" srcOrd="0" destOrd="0" presId="urn:microsoft.com/office/officeart/2005/8/layout/hierarchy3"/>
    <dgm:cxn modelId="{D6A0BFAE-AF77-4298-BA7E-15DD684A80A7}" srcId="{8E1E7E01-727D-4444-8F2F-E4E1BE418D0B}" destId="{58A89962-4154-46E9-A6F6-A2EEC8CAA967}" srcOrd="1" destOrd="0" parTransId="{90593F6B-5F04-4B14-987E-4B502DF86FC7}" sibTransId="{4A2A76AF-736B-448C-8C48-B4A8925C055E}"/>
    <dgm:cxn modelId="{079E17F3-F7BB-4F50-9416-22E4D52C981D}" type="presOf" srcId="{D17F1F7F-1F47-4221-9F5F-C15FA1F81048}" destId="{14EEDB0A-5F65-47FE-A4A2-3AD720DB0430}" srcOrd="0" destOrd="0" presId="urn:microsoft.com/office/officeart/2005/8/layout/hierarchy3"/>
    <dgm:cxn modelId="{157BF81F-51A6-4418-A553-2A3CF50FEFF9}" type="presOf" srcId="{04B0E279-D59B-4390-BC93-25AE029CD6FE}" destId="{41924347-7C85-419E-82E4-9D3E6067192D}" srcOrd="0" destOrd="0" presId="urn:microsoft.com/office/officeart/2005/8/layout/hierarchy3"/>
    <dgm:cxn modelId="{05E099E5-2DD8-4CBF-AB8C-2A36F2CC9DE7}" srcId="{CA6EA82F-21C4-48DA-8907-893E834A521C}" destId="{402FEE82-D3A5-471E-AD79-70A50F91FE63}" srcOrd="0" destOrd="0" parTransId="{8C37ACCB-37D0-43EF-A961-FB233C4B52B5}" sibTransId="{20975F6E-8E52-40FA-B1F5-878913377BBC}"/>
    <dgm:cxn modelId="{924D0BDE-3DE2-45ED-9182-16A93629333C}" srcId="{D82AEC97-AE58-4519-9012-2D98D9FCC454}" destId="{EE698903-EECD-45AE-973B-66FE5C485491}" srcOrd="0" destOrd="0" parTransId="{C253AEC6-66F3-4DF8-9ED2-CE4E6527AFED}" sibTransId="{C3AD60F9-4DD0-42F0-9550-7BD9A0B35D14}"/>
    <dgm:cxn modelId="{5ADE8285-357E-441B-A7A6-9932D856C24E}" srcId="{39FF9F55-2DFE-48FA-8D65-B21B63215848}" destId="{D82AEC97-AE58-4519-9012-2D98D9FCC454}" srcOrd="1" destOrd="0" parTransId="{59FEAEEA-9288-4CA3-8F5E-C6B7CA5EEBF0}" sibTransId="{BF4F1ACD-E758-4826-A1CE-311CD32F8F75}"/>
    <dgm:cxn modelId="{F3AC358E-972A-4D0E-9B2D-537A1ABAB6D7}" type="presOf" srcId="{8E1E7E01-727D-4444-8F2F-E4E1BE418D0B}" destId="{42F402BF-D21A-449B-90E1-6CCAF7354140}" srcOrd="1" destOrd="0" presId="urn:microsoft.com/office/officeart/2005/8/layout/hierarchy3"/>
    <dgm:cxn modelId="{5394990A-0E8A-48DF-8B63-E5DE9D2E7E91}" srcId="{8E1E7E01-727D-4444-8F2F-E4E1BE418D0B}" destId="{04B0E279-D59B-4390-BC93-25AE029CD6FE}" srcOrd="0" destOrd="0" parTransId="{34149FCD-6ED2-4096-B32C-B4627E5AAE09}" sibTransId="{F5229912-628B-489F-A1DB-73CEBEC245B7}"/>
    <dgm:cxn modelId="{DC79B6E0-6DE3-4B9B-B5A3-87D198FD4404}" srcId="{CA6EA82F-21C4-48DA-8907-893E834A521C}" destId="{4777F35C-A160-41BC-8612-77BAC3CB6075}" srcOrd="2" destOrd="0" parTransId="{234D056A-38EF-4A86-B2DF-B4E722908BBE}" sibTransId="{4355197A-F866-4F2E-A6CF-2C3AB5DAF256}"/>
    <dgm:cxn modelId="{66E0E19E-6410-48D9-BFE3-CEFF52111FFA}" srcId="{CA6EA82F-21C4-48DA-8907-893E834A521C}" destId="{4FF2CB1A-3EFE-4D23-9AAA-C434951B36F5}" srcOrd="1" destOrd="0" parTransId="{2AD61695-8653-491E-B9A4-F9D0D297CEEF}" sibTransId="{BDAAC318-C8C9-4C15-B27F-6A73AA3F4FB6}"/>
    <dgm:cxn modelId="{9F755ECD-84CA-4C27-9A73-4F9AC2369C13}" type="presOf" srcId="{D82AEC97-AE58-4519-9012-2D98D9FCC454}" destId="{BF8582A9-6FC2-4281-A68A-A08414FCEEA9}" srcOrd="1" destOrd="0" presId="urn:microsoft.com/office/officeart/2005/8/layout/hierarchy3"/>
    <dgm:cxn modelId="{2694F914-0F13-408D-A2CD-F6FFE074EF69}" srcId="{39FF9F55-2DFE-48FA-8D65-B21B63215848}" destId="{8E1E7E01-727D-4444-8F2F-E4E1BE418D0B}" srcOrd="2" destOrd="0" parTransId="{D5B3BDB3-817E-4D27-AE86-4E08D651CB2C}" sibTransId="{F2AA8DA3-E82F-4A64-A251-74116D58C7D9}"/>
    <dgm:cxn modelId="{8D23867D-536B-4232-84BC-BAC397F9030E}" type="presOf" srcId="{90593F6B-5F04-4B14-987E-4B502DF86FC7}" destId="{B516EC77-8E12-4C75-90FE-B851DB7B63C1}" srcOrd="0" destOrd="0" presId="urn:microsoft.com/office/officeart/2005/8/layout/hierarchy3"/>
    <dgm:cxn modelId="{59BAF623-6825-479F-A954-323E034CB2DD}" type="presOf" srcId="{39FF9F55-2DFE-48FA-8D65-B21B63215848}" destId="{66B39661-1D1E-4331-9709-8E4823F90CA0}" srcOrd="0" destOrd="0" presId="urn:microsoft.com/office/officeart/2005/8/layout/hierarchy3"/>
    <dgm:cxn modelId="{57236461-BE8A-4A1A-9625-6482D672C1F9}" type="presOf" srcId="{D82AEC97-AE58-4519-9012-2D98D9FCC454}" destId="{907B60BE-12D8-4574-A6B3-B01B757A1943}" srcOrd="0" destOrd="0" presId="urn:microsoft.com/office/officeart/2005/8/layout/hierarchy3"/>
    <dgm:cxn modelId="{FD6F1746-6549-42F7-9747-913E6738DB2F}" type="presOf" srcId="{FA45C059-1843-463C-A0A2-7C66A702D00D}" destId="{4809B2AE-CF69-4CEA-8136-AB763C8226C3}" srcOrd="0" destOrd="0" presId="urn:microsoft.com/office/officeart/2005/8/layout/hierarchy3"/>
    <dgm:cxn modelId="{05120651-43E2-4026-B0C3-08D45B653542}" type="presOf" srcId="{3FAAB7D8-DB23-4B83-9FC4-BFEF163153A2}" destId="{95E84AD1-A20C-4086-9603-1965C3E1EED5}" srcOrd="0" destOrd="0" presId="urn:microsoft.com/office/officeart/2005/8/layout/hierarchy3"/>
    <dgm:cxn modelId="{40914D07-4BF3-42E0-AAE1-FDDF5B2A93E9}" type="presOf" srcId="{34149FCD-6ED2-4096-B32C-B4627E5AAE09}" destId="{F306265B-97A2-4206-A114-FAB8876F2AE6}" srcOrd="0" destOrd="0" presId="urn:microsoft.com/office/officeart/2005/8/layout/hierarchy3"/>
    <dgm:cxn modelId="{91B71AA7-A0EB-462A-AFCB-258D5007EE3B}" type="presOf" srcId="{4777F35C-A160-41BC-8612-77BAC3CB6075}" destId="{5E91F279-2698-434E-A1BB-9AD0BD4F31BC}" srcOrd="0" destOrd="0" presId="urn:microsoft.com/office/officeart/2005/8/layout/hierarchy3"/>
    <dgm:cxn modelId="{BC0BB172-0292-44F6-A4E9-CF203ECBAEAE}" type="presOf" srcId="{234D056A-38EF-4A86-B2DF-B4E722908BBE}" destId="{7E85867C-7CAB-42F4-9ED0-34E6916C55DC}" srcOrd="0" destOrd="0" presId="urn:microsoft.com/office/officeart/2005/8/layout/hierarchy3"/>
    <dgm:cxn modelId="{287EC0A6-7BF6-4D93-A865-1D84D47E2CA1}" type="presOf" srcId="{402FEE82-D3A5-471E-AD79-70A50F91FE63}" destId="{EC033A14-2F16-41A1-99ED-9EA1AFAF8755}" srcOrd="0" destOrd="0" presId="urn:microsoft.com/office/officeart/2005/8/layout/hierarchy3"/>
    <dgm:cxn modelId="{7DB69984-2D9F-46EA-B671-C5CA269F2375}" type="presOf" srcId="{CA6EA82F-21C4-48DA-8907-893E834A521C}" destId="{09516CD7-7803-4961-953A-9714ED7E4671}" srcOrd="1" destOrd="0" presId="urn:microsoft.com/office/officeart/2005/8/layout/hierarchy3"/>
    <dgm:cxn modelId="{4FAF9B02-DD64-4EE3-9174-C8DB64160E98}" srcId="{D82AEC97-AE58-4519-9012-2D98D9FCC454}" destId="{D17F1F7F-1F47-4221-9F5F-C15FA1F81048}" srcOrd="1" destOrd="0" parTransId="{3FAAB7D8-DB23-4B83-9FC4-BFEF163153A2}" sibTransId="{E744C59F-B095-49CE-818E-F9271087C701}"/>
    <dgm:cxn modelId="{043493E1-FF7E-4F2E-8533-9281371E355B}" type="presParOf" srcId="{66B39661-1D1E-4331-9709-8E4823F90CA0}" destId="{15DD82D5-439A-485F-8975-82F081852BE0}" srcOrd="0" destOrd="0" presId="urn:microsoft.com/office/officeart/2005/8/layout/hierarchy3"/>
    <dgm:cxn modelId="{BC3BBBB1-7B1B-4D75-99F9-2CDC6B9CB5A4}" type="presParOf" srcId="{15DD82D5-439A-485F-8975-82F081852BE0}" destId="{FFB19BA0-9AC7-40C0-A36E-A183EA0B7865}" srcOrd="0" destOrd="0" presId="urn:microsoft.com/office/officeart/2005/8/layout/hierarchy3"/>
    <dgm:cxn modelId="{9BB8897B-CF98-4C03-8699-8291D86D36E7}" type="presParOf" srcId="{FFB19BA0-9AC7-40C0-A36E-A183EA0B7865}" destId="{2B7EC439-D5E8-4927-8607-82E1BD0D695C}" srcOrd="0" destOrd="0" presId="urn:microsoft.com/office/officeart/2005/8/layout/hierarchy3"/>
    <dgm:cxn modelId="{4008B830-E916-41FA-89C1-716677F4416B}" type="presParOf" srcId="{FFB19BA0-9AC7-40C0-A36E-A183EA0B7865}" destId="{09516CD7-7803-4961-953A-9714ED7E4671}" srcOrd="1" destOrd="0" presId="urn:microsoft.com/office/officeart/2005/8/layout/hierarchy3"/>
    <dgm:cxn modelId="{6A943583-5749-4D59-AB5B-7608B95F99C3}" type="presParOf" srcId="{15DD82D5-439A-485F-8975-82F081852BE0}" destId="{0792A0E0-B2A9-4E7B-B7EF-F36BA2B0DD11}" srcOrd="1" destOrd="0" presId="urn:microsoft.com/office/officeart/2005/8/layout/hierarchy3"/>
    <dgm:cxn modelId="{EDC17F06-6BE8-4CCE-88A6-C3501F0C51C6}" type="presParOf" srcId="{0792A0E0-B2A9-4E7B-B7EF-F36BA2B0DD11}" destId="{1785118F-E58E-4BAC-9EE2-52605FB1E31E}" srcOrd="0" destOrd="0" presId="urn:microsoft.com/office/officeart/2005/8/layout/hierarchy3"/>
    <dgm:cxn modelId="{8CA1F434-5000-4E44-B0AA-8555651F7DCC}" type="presParOf" srcId="{0792A0E0-B2A9-4E7B-B7EF-F36BA2B0DD11}" destId="{EC033A14-2F16-41A1-99ED-9EA1AFAF8755}" srcOrd="1" destOrd="0" presId="urn:microsoft.com/office/officeart/2005/8/layout/hierarchy3"/>
    <dgm:cxn modelId="{1221DE24-F40C-4695-9433-1D5FCED218BA}" type="presParOf" srcId="{0792A0E0-B2A9-4E7B-B7EF-F36BA2B0DD11}" destId="{1BFFF208-B646-409F-B6F6-161BB342159A}" srcOrd="2" destOrd="0" presId="urn:microsoft.com/office/officeart/2005/8/layout/hierarchy3"/>
    <dgm:cxn modelId="{BA479C44-0334-4D50-B8B8-DD6D1353B9BD}" type="presParOf" srcId="{0792A0E0-B2A9-4E7B-B7EF-F36BA2B0DD11}" destId="{0B94D3DC-DDB3-429F-9E82-02FE4DA0FD45}" srcOrd="3" destOrd="0" presId="urn:microsoft.com/office/officeart/2005/8/layout/hierarchy3"/>
    <dgm:cxn modelId="{EBC40120-A960-4F71-9DF5-542570D9DBEE}" type="presParOf" srcId="{0792A0E0-B2A9-4E7B-B7EF-F36BA2B0DD11}" destId="{7E85867C-7CAB-42F4-9ED0-34E6916C55DC}" srcOrd="4" destOrd="0" presId="urn:microsoft.com/office/officeart/2005/8/layout/hierarchy3"/>
    <dgm:cxn modelId="{ACC91F2B-606F-4591-96BF-26B4F7682B17}" type="presParOf" srcId="{0792A0E0-B2A9-4E7B-B7EF-F36BA2B0DD11}" destId="{5E91F279-2698-434E-A1BB-9AD0BD4F31BC}" srcOrd="5" destOrd="0" presId="urn:microsoft.com/office/officeart/2005/8/layout/hierarchy3"/>
    <dgm:cxn modelId="{2E9CC0D5-69F1-49CE-ABAE-42E0111BF2D5}" type="presParOf" srcId="{66B39661-1D1E-4331-9709-8E4823F90CA0}" destId="{00F99B7B-1CE3-4927-9BC9-490F3E8BC53D}" srcOrd="1" destOrd="0" presId="urn:microsoft.com/office/officeart/2005/8/layout/hierarchy3"/>
    <dgm:cxn modelId="{EE552616-6AAA-44EA-BDFC-B53F5FDAFAC8}" type="presParOf" srcId="{00F99B7B-1CE3-4927-9BC9-490F3E8BC53D}" destId="{4DA5809D-A6D8-47A0-BFF3-37487F3052C6}" srcOrd="0" destOrd="0" presId="urn:microsoft.com/office/officeart/2005/8/layout/hierarchy3"/>
    <dgm:cxn modelId="{B63D5056-651D-45B2-93BA-01473FF55A1A}" type="presParOf" srcId="{4DA5809D-A6D8-47A0-BFF3-37487F3052C6}" destId="{907B60BE-12D8-4574-A6B3-B01B757A1943}" srcOrd="0" destOrd="0" presId="urn:microsoft.com/office/officeart/2005/8/layout/hierarchy3"/>
    <dgm:cxn modelId="{BEEAF883-4CF1-4DE3-BA8A-9CAFDC81418A}" type="presParOf" srcId="{4DA5809D-A6D8-47A0-BFF3-37487F3052C6}" destId="{BF8582A9-6FC2-4281-A68A-A08414FCEEA9}" srcOrd="1" destOrd="0" presId="urn:microsoft.com/office/officeart/2005/8/layout/hierarchy3"/>
    <dgm:cxn modelId="{7A9AA274-4109-44C4-BE23-B291965AAED9}" type="presParOf" srcId="{00F99B7B-1CE3-4927-9BC9-490F3E8BC53D}" destId="{DD780CA9-753E-4B5D-AC62-655820F6AE43}" srcOrd="1" destOrd="0" presId="urn:microsoft.com/office/officeart/2005/8/layout/hierarchy3"/>
    <dgm:cxn modelId="{21CA8BE3-CFFB-4F66-9DF6-834BEF026800}" type="presParOf" srcId="{DD780CA9-753E-4B5D-AC62-655820F6AE43}" destId="{DA6728A1-A3B0-48E9-AB31-33613FB10CD5}" srcOrd="0" destOrd="0" presId="urn:microsoft.com/office/officeart/2005/8/layout/hierarchy3"/>
    <dgm:cxn modelId="{660BCAEA-51FB-44A4-92D4-99DE6B30070A}" type="presParOf" srcId="{DD780CA9-753E-4B5D-AC62-655820F6AE43}" destId="{142E7E9D-0C4B-4059-A8D5-AD02537439F2}" srcOrd="1" destOrd="0" presId="urn:microsoft.com/office/officeart/2005/8/layout/hierarchy3"/>
    <dgm:cxn modelId="{2AB761BF-D808-4172-9E4B-574598B352BB}" type="presParOf" srcId="{DD780CA9-753E-4B5D-AC62-655820F6AE43}" destId="{95E84AD1-A20C-4086-9603-1965C3E1EED5}" srcOrd="2" destOrd="0" presId="urn:microsoft.com/office/officeart/2005/8/layout/hierarchy3"/>
    <dgm:cxn modelId="{6BC0496A-B06B-4B85-8405-A5CEE15BA424}" type="presParOf" srcId="{DD780CA9-753E-4B5D-AC62-655820F6AE43}" destId="{14EEDB0A-5F65-47FE-A4A2-3AD720DB0430}" srcOrd="3" destOrd="0" presId="urn:microsoft.com/office/officeart/2005/8/layout/hierarchy3"/>
    <dgm:cxn modelId="{B85F34C4-D6F6-435D-AC9C-576B890E83E9}" type="presParOf" srcId="{DD780CA9-753E-4B5D-AC62-655820F6AE43}" destId="{3DBB8BBB-F5AB-47AB-9A35-C51A38A9AD10}" srcOrd="4" destOrd="0" presId="urn:microsoft.com/office/officeart/2005/8/layout/hierarchy3"/>
    <dgm:cxn modelId="{FCD68C53-5402-4750-8A5D-92B3455187E1}" type="presParOf" srcId="{DD780CA9-753E-4B5D-AC62-655820F6AE43}" destId="{4809B2AE-CF69-4CEA-8136-AB763C8226C3}" srcOrd="5" destOrd="0" presId="urn:microsoft.com/office/officeart/2005/8/layout/hierarchy3"/>
    <dgm:cxn modelId="{857CCEDA-864E-4054-9E4F-19F6D268187F}" type="presParOf" srcId="{66B39661-1D1E-4331-9709-8E4823F90CA0}" destId="{6C9BEBD0-E0AA-490F-89C6-95F6881F5FD2}" srcOrd="2" destOrd="0" presId="urn:microsoft.com/office/officeart/2005/8/layout/hierarchy3"/>
    <dgm:cxn modelId="{A3A86151-1761-4D8B-A5BF-356994FEED10}" type="presParOf" srcId="{6C9BEBD0-E0AA-490F-89C6-95F6881F5FD2}" destId="{B0A26A46-2E31-4F3A-A4BC-55E589377932}" srcOrd="0" destOrd="0" presId="urn:microsoft.com/office/officeart/2005/8/layout/hierarchy3"/>
    <dgm:cxn modelId="{E0A00975-8B4A-43F2-8316-FA2EA8D410DA}" type="presParOf" srcId="{B0A26A46-2E31-4F3A-A4BC-55E589377932}" destId="{D997B07F-E905-4B58-A3B4-E39DF70EB032}" srcOrd="0" destOrd="0" presId="urn:microsoft.com/office/officeart/2005/8/layout/hierarchy3"/>
    <dgm:cxn modelId="{7606BB80-8D24-4294-9BFD-A08A135E73F6}" type="presParOf" srcId="{B0A26A46-2E31-4F3A-A4BC-55E589377932}" destId="{42F402BF-D21A-449B-90E1-6CCAF7354140}" srcOrd="1" destOrd="0" presId="urn:microsoft.com/office/officeart/2005/8/layout/hierarchy3"/>
    <dgm:cxn modelId="{26D3B650-ADDF-4700-A37C-E7C23DCB4C0D}" type="presParOf" srcId="{6C9BEBD0-E0AA-490F-89C6-95F6881F5FD2}" destId="{78CB67C1-97A7-4D56-B0FA-256D18BB7AC5}" srcOrd="1" destOrd="0" presId="urn:microsoft.com/office/officeart/2005/8/layout/hierarchy3"/>
    <dgm:cxn modelId="{04FDB9DE-6AC0-459F-88C1-E553D5C5BC20}" type="presParOf" srcId="{78CB67C1-97A7-4D56-B0FA-256D18BB7AC5}" destId="{F306265B-97A2-4206-A114-FAB8876F2AE6}" srcOrd="0" destOrd="0" presId="urn:microsoft.com/office/officeart/2005/8/layout/hierarchy3"/>
    <dgm:cxn modelId="{9BC79C84-EC67-486C-863C-1A8FA2302390}" type="presParOf" srcId="{78CB67C1-97A7-4D56-B0FA-256D18BB7AC5}" destId="{41924347-7C85-419E-82E4-9D3E6067192D}" srcOrd="1" destOrd="0" presId="urn:microsoft.com/office/officeart/2005/8/layout/hierarchy3"/>
    <dgm:cxn modelId="{9CA17D19-A58B-406F-8431-8C57848911CC}" type="presParOf" srcId="{78CB67C1-97A7-4D56-B0FA-256D18BB7AC5}" destId="{B516EC77-8E12-4C75-90FE-B851DB7B63C1}" srcOrd="2" destOrd="0" presId="urn:microsoft.com/office/officeart/2005/8/layout/hierarchy3"/>
    <dgm:cxn modelId="{362E9C58-A8C5-414F-ACA7-638B44CBB55F}" type="presParOf" srcId="{78CB67C1-97A7-4D56-B0FA-256D18BB7AC5}" destId="{BE1DE246-0F77-47FD-B571-21E107BFB9CD}" srcOrd="3" destOrd="0" presId="urn:microsoft.com/office/officeart/2005/8/layout/hierarchy3"/>
  </dgm:cxnLst>
  <dgm:bg>
    <a:gradFill flip="none" rotWithShape="1">
      <a:gsLst>
        <a:gs pos="0">
          <a:schemeClr val="accent2">
            <a:lumMod val="60000"/>
            <a:lumOff val="40000"/>
            <a:shade val="30000"/>
            <a:satMod val="115000"/>
          </a:schemeClr>
        </a:gs>
        <a:gs pos="50000">
          <a:schemeClr val="accent2">
            <a:lumMod val="60000"/>
            <a:lumOff val="40000"/>
            <a:shade val="67500"/>
            <a:satMod val="115000"/>
          </a:schemeClr>
        </a:gs>
        <a:gs pos="100000">
          <a:schemeClr val="accent2">
            <a:lumMod val="60000"/>
            <a:lumOff val="40000"/>
            <a:shade val="100000"/>
            <a:satMod val="115000"/>
          </a:schemeClr>
        </a:gs>
      </a:gsLst>
      <a:path path="circle">
        <a:fillToRect l="100000" t="100000"/>
      </a:path>
      <a:tileRect r="-100000" b="-100000"/>
    </a:gradFill>
    <a:effectLst/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43D73A-EA4B-41AD-86C8-54EF241BE5A4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40B2293-88F9-4C1C-A979-ACEF985FBFAE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формы реализации проекта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8C3E77C1-E742-4907-8E68-FE64343D8EC1}" type="parTrans" cxnId="{4B898B50-9A0A-4D81-953D-FBD846F92535}">
      <dgm:prSet/>
      <dgm:spPr/>
      <dgm:t>
        <a:bodyPr/>
        <a:lstStyle/>
        <a:p>
          <a:endParaRPr lang="ru-RU"/>
        </a:p>
      </dgm:t>
    </dgm:pt>
    <dgm:pt modelId="{3D82A1ED-E86F-4C31-AAA0-8EE485496B74}" type="sibTrans" cxnId="{4B898B50-9A0A-4D81-953D-FBD846F92535}">
      <dgm:prSet/>
      <dgm:spPr/>
      <dgm:t>
        <a:bodyPr/>
        <a:lstStyle/>
        <a:p>
          <a:endParaRPr lang="ru-RU"/>
        </a:p>
      </dgm:t>
    </dgm:pt>
    <dgm:pt modelId="{9A307D74-95D7-4F93-9582-921C1FA982B7}">
      <dgm:prSet phldrT="[Текст]" custT="1"/>
      <dgm:spPr>
        <a:solidFill>
          <a:srgbClr val="FF00FF"/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Организованная образовательная деятельность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E9BF0E-5E37-4795-A657-FD9FD3432DA8}" type="parTrans" cxnId="{F3ABA28F-BFDF-41FA-B63E-CA3E6B8E81F7}">
      <dgm:prSet/>
      <dgm:spPr/>
      <dgm:t>
        <a:bodyPr/>
        <a:lstStyle/>
        <a:p>
          <a:endParaRPr lang="ru-RU" dirty="0"/>
        </a:p>
      </dgm:t>
    </dgm:pt>
    <dgm:pt modelId="{30D7A69B-91E4-4598-986E-B12FECD29FB2}" type="sibTrans" cxnId="{F3ABA28F-BFDF-41FA-B63E-CA3E6B8E81F7}">
      <dgm:prSet/>
      <dgm:spPr/>
      <dgm:t>
        <a:bodyPr/>
        <a:lstStyle/>
        <a:p>
          <a:endParaRPr lang="ru-RU"/>
        </a:p>
      </dgm:t>
    </dgm:pt>
    <dgm:pt modelId="{9574902A-4E3D-4AC0-9304-2202433A79C5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Продуктивная деятельность детей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3B581B-6DA5-4278-A71B-F1796E35EFC5}" type="parTrans" cxnId="{502378E2-0225-4910-A49D-3121D65B20CC}">
      <dgm:prSet/>
      <dgm:spPr/>
      <dgm:t>
        <a:bodyPr/>
        <a:lstStyle/>
        <a:p>
          <a:endParaRPr lang="ru-RU" dirty="0"/>
        </a:p>
      </dgm:t>
    </dgm:pt>
    <dgm:pt modelId="{D6D5D3D4-4138-4FCD-A50F-3EF16E94B6F0}" type="sibTrans" cxnId="{502378E2-0225-4910-A49D-3121D65B20CC}">
      <dgm:prSet/>
      <dgm:spPr/>
      <dgm:t>
        <a:bodyPr/>
        <a:lstStyle/>
        <a:p>
          <a:endParaRPr lang="ru-RU"/>
        </a:p>
      </dgm:t>
    </dgm:pt>
    <dgm:pt modelId="{70F3BBC5-047E-4808-B4E8-EF981A8E91FC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Выставки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98D707AF-B845-4549-AC35-8954B0CBA149}" type="parTrans" cxnId="{A5A9AD68-7E58-40ED-9A3D-19334E235B0E}">
      <dgm:prSet/>
      <dgm:spPr/>
      <dgm:t>
        <a:bodyPr/>
        <a:lstStyle/>
        <a:p>
          <a:endParaRPr lang="ru-RU" dirty="0"/>
        </a:p>
      </dgm:t>
    </dgm:pt>
    <dgm:pt modelId="{A85D0E4D-9216-4441-8C5C-F2E44BB4592F}" type="sibTrans" cxnId="{A5A9AD68-7E58-40ED-9A3D-19334E235B0E}">
      <dgm:prSet/>
      <dgm:spPr/>
      <dgm:t>
        <a:bodyPr/>
        <a:lstStyle/>
        <a:p>
          <a:endParaRPr lang="ru-RU"/>
        </a:p>
      </dgm:t>
    </dgm:pt>
    <dgm:pt modelId="{0254434C-9062-4F22-8B2B-859DE5C03B24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Презентации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546081-CBC3-44C1-A68B-43D958B94746}" type="parTrans" cxnId="{4B042019-7334-4E10-95FC-9352AE73D7A4}">
      <dgm:prSet/>
      <dgm:spPr/>
      <dgm:t>
        <a:bodyPr/>
        <a:lstStyle/>
        <a:p>
          <a:endParaRPr lang="ru-RU" dirty="0"/>
        </a:p>
      </dgm:t>
    </dgm:pt>
    <dgm:pt modelId="{D7C4E597-49FE-4C03-9987-0B7518282D70}" type="sibTrans" cxnId="{4B042019-7334-4E10-95FC-9352AE73D7A4}">
      <dgm:prSet/>
      <dgm:spPr/>
      <dgm:t>
        <a:bodyPr/>
        <a:lstStyle/>
        <a:p>
          <a:endParaRPr lang="ru-RU"/>
        </a:p>
      </dgm:t>
    </dgm:pt>
    <dgm:pt modelId="{AC507764-73FF-4AF0-8C2D-037E76D47393}">
      <dgm:prSet/>
      <dgm:spPr>
        <a:solidFill>
          <a:srgbClr val="FF0000"/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Развлечения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A6858F-4664-4A8E-8F84-B7004CF0F04B}" type="parTrans" cxnId="{7A7A8AF2-25C6-4AC5-A4FA-792E7CE7722A}">
      <dgm:prSet/>
      <dgm:spPr/>
      <dgm:t>
        <a:bodyPr/>
        <a:lstStyle/>
        <a:p>
          <a:endParaRPr lang="ru-RU" dirty="0"/>
        </a:p>
      </dgm:t>
    </dgm:pt>
    <dgm:pt modelId="{DB322037-4071-4735-A4A5-F74F666DAF59}" type="sibTrans" cxnId="{7A7A8AF2-25C6-4AC5-A4FA-792E7CE7722A}">
      <dgm:prSet/>
      <dgm:spPr/>
      <dgm:t>
        <a:bodyPr/>
        <a:lstStyle/>
        <a:p>
          <a:endParaRPr lang="ru-RU"/>
        </a:p>
      </dgm:t>
    </dgm:pt>
    <dgm:pt modelId="{E7C20188-6695-4D4E-B96E-1FCA3A537F7C}">
      <dgm:prSet custT="1"/>
      <dgm:spPr>
        <a:solidFill>
          <a:srgbClr val="FFFF0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Совместная деятельность взрослых и детей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80F116-D022-4407-A1CF-290DC508D678}" type="parTrans" cxnId="{F3696BDD-AF29-4247-A275-B997B33643CA}">
      <dgm:prSet/>
      <dgm:spPr/>
      <dgm:t>
        <a:bodyPr/>
        <a:lstStyle/>
        <a:p>
          <a:endParaRPr lang="ru-RU" dirty="0"/>
        </a:p>
      </dgm:t>
    </dgm:pt>
    <dgm:pt modelId="{EE5B9053-ABF0-49D7-BD70-30DF14ACF0A1}" type="sibTrans" cxnId="{F3696BDD-AF29-4247-A275-B997B33643CA}">
      <dgm:prSet/>
      <dgm:spPr/>
      <dgm:t>
        <a:bodyPr/>
        <a:lstStyle/>
        <a:p>
          <a:endParaRPr lang="ru-RU"/>
        </a:p>
      </dgm:t>
    </dgm:pt>
    <dgm:pt modelId="{E1A9CA56-FAE2-47D6-AF5A-E1148A57FDA7}" type="pres">
      <dgm:prSet presAssocID="{F643D73A-EA4B-41AD-86C8-54EF241BE5A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00B675-7177-4D8D-9FA6-3D44E2DFA70F}" type="pres">
      <dgm:prSet presAssocID="{940B2293-88F9-4C1C-A979-ACEF985FBFAE}" presName="centerShape" presStyleLbl="node0" presStyleIdx="0" presStyleCnt="1" custScaleX="190158" custScaleY="195591"/>
      <dgm:spPr/>
      <dgm:t>
        <a:bodyPr/>
        <a:lstStyle/>
        <a:p>
          <a:endParaRPr lang="ru-RU"/>
        </a:p>
      </dgm:t>
    </dgm:pt>
    <dgm:pt modelId="{628058DC-8758-4574-AE61-BF8D7002A74D}" type="pres">
      <dgm:prSet presAssocID="{CEE9BF0E-5E37-4795-A657-FD9FD3432DA8}" presName="parTrans" presStyleLbl="sibTrans2D1" presStyleIdx="0" presStyleCnt="6"/>
      <dgm:spPr/>
      <dgm:t>
        <a:bodyPr/>
        <a:lstStyle/>
        <a:p>
          <a:endParaRPr lang="ru-RU"/>
        </a:p>
      </dgm:t>
    </dgm:pt>
    <dgm:pt modelId="{B4321B06-7713-4D20-9BB4-6A23B6605C48}" type="pres">
      <dgm:prSet presAssocID="{CEE9BF0E-5E37-4795-A657-FD9FD3432DA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CA9073A6-05A3-46E3-9BA3-1782421F19CB}" type="pres">
      <dgm:prSet presAssocID="{9A307D74-95D7-4F93-9582-921C1FA982B7}" presName="node" presStyleLbl="node1" presStyleIdx="0" presStyleCnt="6" custScaleX="124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7491C-33C1-47A3-904C-20BEEE502DC4}" type="pres">
      <dgm:prSet presAssocID="{913B581B-6DA5-4278-A71B-F1796E35EFC5}" presName="parTrans" presStyleLbl="sibTrans2D1" presStyleIdx="1" presStyleCnt="6"/>
      <dgm:spPr/>
      <dgm:t>
        <a:bodyPr/>
        <a:lstStyle/>
        <a:p>
          <a:endParaRPr lang="ru-RU"/>
        </a:p>
      </dgm:t>
    </dgm:pt>
    <dgm:pt modelId="{BFA47431-01B2-4924-8642-4C14F81CC2D3}" type="pres">
      <dgm:prSet presAssocID="{913B581B-6DA5-4278-A71B-F1796E35EFC5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E90258BB-E764-4129-BA3D-92B1BF32288C}" type="pres">
      <dgm:prSet presAssocID="{9574902A-4E3D-4AC0-9304-2202433A79C5}" presName="node" presStyleLbl="node1" presStyleIdx="1" presStyleCnt="6" custScaleX="121647" custRadScaleRad="101196" custRadScaleInc="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C644B-244A-4287-9A4B-86019234E332}" type="pres">
      <dgm:prSet presAssocID="{98D707AF-B845-4549-AC35-8954B0CBA149}" presName="parTrans" presStyleLbl="sibTrans2D1" presStyleIdx="2" presStyleCnt="6"/>
      <dgm:spPr/>
      <dgm:t>
        <a:bodyPr/>
        <a:lstStyle/>
        <a:p>
          <a:endParaRPr lang="ru-RU"/>
        </a:p>
      </dgm:t>
    </dgm:pt>
    <dgm:pt modelId="{BE4BB1C1-4522-4A5F-BC74-E7FF1E69F122}" type="pres">
      <dgm:prSet presAssocID="{98D707AF-B845-4549-AC35-8954B0CBA149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4B6DCB98-7989-4BED-A374-2B69A535E707}" type="pres">
      <dgm:prSet presAssocID="{70F3BBC5-047E-4808-B4E8-EF981A8E91FC}" presName="node" presStyleLbl="node1" presStyleIdx="2" presStyleCnt="6" custScaleX="122668" custRadScaleRad="99112" custRadScaleInc="-1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1A079-2DA3-4314-86F1-B15FEC21ED97}" type="pres">
      <dgm:prSet presAssocID="{9F546081-CBC3-44C1-A68B-43D958B94746}" presName="parTrans" presStyleLbl="sibTrans2D1" presStyleIdx="3" presStyleCnt="6"/>
      <dgm:spPr/>
      <dgm:t>
        <a:bodyPr/>
        <a:lstStyle/>
        <a:p>
          <a:endParaRPr lang="ru-RU"/>
        </a:p>
      </dgm:t>
    </dgm:pt>
    <dgm:pt modelId="{3E355870-5828-4C98-A3B5-0443C6AF2890}" type="pres">
      <dgm:prSet presAssocID="{9F546081-CBC3-44C1-A68B-43D958B94746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14379785-8644-408F-BD16-CBD3297D2FB1}" type="pres">
      <dgm:prSet presAssocID="{0254434C-9062-4F22-8B2B-859DE5C03B24}" presName="node" presStyleLbl="node1" presStyleIdx="3" presStyleCnt="6" custScaleX="122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1735A-5282-4744-8F97-6D1E824CD391}" type="pres">
      <dgm:prSet presAssocID="{07A6858F-4664-4A8E-8F84-B7004CF0F04B}" presName="parTrans" presStyleLbl="sibTrans2D1" presStyleIdx="4" presStyleCnt="6"/>
      <dgm:spPr/>
      <dgm:t>
        <a:bodyPr/>
        <a:lstStyle/>
        <a:p>
          <a:endParaRPr lang="ru-RU"/>
        </a:p>
      </dgm:t>
    </dgm:pt>
    <dgm:pt modelId="{4949379C-98EE-4CAE-8CD9-AE8D38E0BD81}" type="pres">
      <dgm:prSet presAssocID="{07A6858F-4664-4A8E-8F84-B7004CF0F04B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D1653D61-51C4-4387-8D5E-E98DC1CB3D40}" type="pres">
      <dgm:prSet presAssocID="{AC507764-73FF-4AF0-8C2D-037E76D47393}" presName="node" presStyleLbl="node1" presStyleIdx="4" presStyleCnt="6" custScaleX="117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02E06-71FD-4B2B-BF6C-774E3E6BA0AA}" type="pres">
      <dgm:prSet presAssocID="{B080F116-D022-4407-A1CF-290DC508D678}" presName="parTrans" presStyleLbl="sibTrans2D1" presStyleIdx="5" presStyleCnt="6"/>
      <dgm:spPr/>
      <dgm:t>
        <a:bodyPr/>
        <a:lstStyle/>
        <a:p>
          <a:endParaRPr lang="ru-RU"/>
        </a:p>
      </dgm:t>
    </dgm:pt>
    <dgm:pt modelId="{079A37AB-C889-4ED1-BA83-B6C461FA999E}" type="pres">
      <dgm:prSet presAssocID="{B080F116-D022-4407-A1CF-290DC508D678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8FB84FB1-A003-4790-AAFC-3EF55E8CCC9E}" type="pres">
      <dgm:prSet presAssocID="{E7C20188-6695-4D4E-B96E-1FCA3A537F7C}" presName="node" presStyleLbl="node1" presStyleIdx="5" presStyleCnt="6" custScaleX="118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61FEC7-9725-4EC7-88EE-B47E0326D4A2}" type="presOf" srcId="{98D707AF-B845-4549-AC35-8954B0CBA149}" destId="{DF4C644B-244A-4287-9A4B-86019234E332}" srcOrd="0" destOrd="0" presId="urn:microsoft.com/office/officeart/2005/8/layout/radial5"/>
    <dgm:cxn modelId="{BCCFCD23-4FBE-45DF-9C94-8B65DD2E60BE}" type="presOf" srcId="{0254434C-9062-4F22-8B2B-859DE5C03B24}" destId="{14379785-8644-408F-BD16-CBD3297D2FB1}" srcOrd="0" destOrd="0" presId="urn:microsoft.com/office/officeart/2005/8/layout/radial5"/>
    <dgm:cxn modelId="{F3696BDD-AF29-4247-A275-B997B33643CA}" srcId="{940B2293-88F9-4C1C-A979-ACEF985FBFAE}" destId="{E7C20188-6695-4D4E-B96E-1FCA3A537F7C}" srcOrd="5" destOrd="0" parTransId="{B080F116-D022-4407-A1CF-290DC508D678}" sibTransId="{EE5B9053-ABF0-49D7-BD70-30DF14ACF0A1}"/>
    <dgm:cxn modelId="{A5A9AD68-7E58-40ED-9A3D-19334E235B0E}" srcId="{940B2293-88F9-4C1C-A979-ACEF985FBFAE}" destId="{70F3BBC5-047E-4808-B4E8-EF981A8E91FC}" srcOrd="2" destOrd="0" parTransId="{98D707AF-B845-4549-AC35-8954B0CBA149}" sibTransId="{A85D0E4D-9216-4441-8C5C-F2E44BB4592F}"/>
    <dgm:cxn modelId="{B3001356-11C8-4082-BC3E-367D1A1EECC3}" type="presOf" srcId="{B080F116-D022-4407-A1CF-290DC508D678}" destId="{DB402E06-71FD-4B2B-BF6C-774E3E6BA0AA}" srcOrd="0" destOrd="0" presId="urn:microsoft.com/office/officeart/2005/8/layout/radial5"/>
    <dgm:cxn modelId="{BC88598E-ACBA-4903-8F52-001A682D43E3}" type="presOf" srcId="{9A307D74-95D7-4F93-9582-921C1FA982B7}" destId="{CA9073A6-05A3-46E3-9BA3-1782421F19CB}" srcOrd="0" destOrd="0" presId="urn:microsoft.com/office/officeart/2005/8/layout/radial5"/>
    <dgm:cxn modelId="{7AEE593D-BA24-40BC-ADD3-6CB4E56D5825}" type="presOf" srcId="{913B581B-6DA5-4278-A71B-F1796E35EFC5}" destId="{B887491C-33C1-47A3-904C-20BEEE502DC4}" srcOrd="0" destOrd="0" presId="urn:microsoft.com/office/officeart/2005/8/layout/radial5"/>
    <dgm:cxn modelId="{18F19E56-9A65-4C00-A9FE-48A8957EB550}" type="presOf" srcId="{913B581B-6DA5-4278-A71B-F1796E35EFC5}" destId="{BFA47431-01B2-4924-8642-4C14F81CC2D3}" srcOrd="1" destOrd="0" presId="urn:microsoft.com/office/officeart/2005/8/layout/radial5"/>
    <dgm:cxn modelId="{51EED42A-FFD2-44A4-A054-69BEA3126660}" type="presOf" srcId="{07A6858F-4664-4A8E-8F84-B7004CF0F04B}" destId="{4949379C-98EE-4CAE-8CD9-AE8D38E0BD81}" srcOrd="1" destOrd="0" presId="urn:microsoft.com/office/officeart/2005/8/layout/radial5"/>
    <dgm:cxn modelId="{1912CB5A-ACB9-4622-BE5D-ADDCFDDB6DED}" type="presOf" srcId="{940B2293-88F9-4C1C-A979-ACEF985FBFAE}" destId="{AC00B675-7177-4D8D-9FA6-3D44E2DFA70F}" srcOrd="0" destOrd="0" presId="urn:microsoft.com/office/officeart/2005/8/layout/radial5"/>
    <dgm:cxn modelId="{97C2A21D-03EB-469A-A0BB-25DC396EDD29}" type="presOf" srcId="{E7C20188-6695-4D4E-B96E-1FCA3A537F7C}" destId="{8FB84FB1-A003-4790-AAFC-3EF55E8CCC9E}" srcOrd="0" destOrd="0" presId="urn:microsoft.com/office/officeart/2005/8/layout/radial5"/>
    <dgm:cxn modelId="{502378E2-0225-4910-A49D-3121D65B20CC}" srcId="{940B2293-88F9-4C1C-A979-ACEF985FBFAE}" destId="{9574902A-4E3D-4AC0-9304-2202433A79C5}" srcOrd="1" destOrd="0" parTransId="{913B581B-6DA5-4278-A71B-F1796E35EFC5}" sibTransId="{D6D5D3D4-4138-4FCD-A50F-3EF16E94B6F0}"/>
    <dgm:cxn modelId="{F4E8E99D-9468-4A0F-B230-1365F1F2021C}" type="presOf" srcId="{AC507764-73FF-4AF0-8C2D-037E76D47393}" destId="{D1653D61-51C4-4387-8D5E-E98DC1CB3D40}" srcOrd="0" destOrd="0" presId="urn:microsoft.com/office/officeart/2005/8/layout/radial5"/>
    <dgm:cxn modelId="{1F9C7BD3-C446-42AF-B313-CDFFD18DC9A6}" type="presOf" srcId="{9F546081-CBC3-44C1-A68B-43D958B94746}" destId="{3E355870-5828-4C98-A3B5-0443C6AF2890}" srcOrd="1" destOrd="0" presId="urn:microsoft.com/office/officeart/2005/8/layout/radial5"/>
    <dgm:cxn modelId="{74B8A242-6CBD-4B2D-915F-5CC3CE0C9CBD}" type="presOf" srcId="{CEE9BF0E-5E37-4795-A657-FD9FD3432DA8}" destId="{B4321B06-7713-4D20-9BB4-6A23B6605C48}" srcOrd="1" destOrd="0" presId="urn:microsoft.com/office/officeart/2005/8/layout/radial5"/>
    <dgm:cxn modelId="{7A7A8AF2-25C6-4AC5-A4FA-792E7CE7722A}" srcId="{940B2293-88F9-4C1C-A979-ACEF985FBFAE}" destId="{AC507764-73FF-4AF0-8C2D-037E76D47393}" srcOrd="4" destOrd="0" parTransId="{07A6858F-4664-4A8E-8F84-B7004CF0F04B}" sibTransId="{DB322037-4071-4735-A4A5-F74F666DAF59}"/>
    <dgm:cxn modelId="{493D7C1D-2E71-466F-8DC9-5BDAA5737B32}" type="presOf" srcId="{9574902A-4E3D-4AC0-9304-2202433A79C5}" destId="{E90258BB-E764-4129-BA3D-92B1BF32288C}" srcOrd="0" destOrd="0" presId="urn:microsoft.com/office/officeart/2005/8/layout/radial5"/>
    <dgm:cxn modelId="{E8776269-9CF3-4CE1-A649-3DEFDC7C9E76}" type="presOf" srcId="{F643D73A-EA4B-41AD-86C8-54EF241BE5A4}" destId="{E1A9CA56-FAE2-47D6-AF5A-E1148A57FDA7}" srcOrd="0" destOrd="0" presId="urn:microsoft.com/office/officeart/2005/8/layout/radial5"/>
    <dgm:cxn modelId="{6854917B-20DB-4335-9DDC-0B3475DDA664}" type="presOf" srcId="{70F3BBC5-047E-4808-B4E8-EF981A8E91FC}" destId="{4B6DCB98-7989-4BED-A374-2B69A535E707}" srcOrd="0" destOrd="0" presId="urn:microsoft.com/office/officeart/2005/8/layout/radial5"/>
    <dgm:cxn modelId="{073EB386-4AC5-44BF-8FC6-5E6F874BDCFE}" type="presOf" srcId="{07A6858F-4664-4A8E-8F84-B7004CF0F04B}" destId="{9AB1735A-5282-4744-8F97-6D1E824CD391}" srcOrd="0" destOrd="0" presId="urn:microsoft.com/office/officeart/2005/8/layout/radial5"/>
    <dgm:cxn modelId="{DA3E6389-C87E-4561-B9E5-0D455CAA924C}" type="presOf" srcId="{CEE9BF0E-5E37-4795-A657-FD9FD3432DA8}" destId="{628058DC-8758-4574-AE61-BF8D7002A74D}" srcOrd="0" destOrd="0" presId="urn:microsoft.com/office/officeart/2005/8/layout/radial5"/>
    <dgm:cxn modelId="{0BB413C2-DD0F-4A39-9190-4EC47D3EE69F}" type="presOf" srcId="{B080F116-D022-4407-A1CF-290DC508D678}" destId="{079A37AB-C889-4ED1-BA83-B6C461FA999E}" srcOrd="1" destOrd="0" presId="urn:microsoft.com/office/officeart/2005/8/layout/radial5"/>
    <dgm:cxn modelId="{6D95A35B-AC8C-439B-85D2-C6A68EC341DB}" type="presOf" srcId="{9F546081-CBC3-44C1-A68B-43D958B94746}" destId="{0541A079-2DA3-4314-86F1-B15FEC21ED97}" srcOrd="0" destOrd="0" presId="urn:microsoft.com/office/officeart/2005/8/layout/radial5"/>
    <dgm:cxn modelId="{584DD9AA-FF24-4850-BA42-D0D67AC3BD86}" type="presOf" srcId="{98D707AF-B845-4549-AC35-8954B0CBA149}" destId="{BE4BB1C1-4522-4A5F-BC74-E7FF1E69F122}" srcOrd="1" destOrd="0" presId="urn:microsoft.com/office/officeart/2005/8/layout/radial5"/>
    <dgm:cxn modelId="{4B898B50-9A0A-4D81-953D-FBD846F92535}" srcId="{F643D73A-EA4B-41AD-86C8-54EF241BE5A4}" destId="{940B2293-88F9-4C1C-A979-ACEF985FBFAE}" srcOrd="0" destOrd="0" parTransId="{8C3E77C1-E742-4907-8E68-FE64343D8EC1}" sibTransId="{3D82A1ED-E86F-4C31-AAA0-8EE485496B74}"/>
    <dgm:cxn modelId="{F3ABA28F-BFDF-41FA-B63E-CA3E6B8E81F7}" srcId="{940B2293-88F9-4C1C-A979-ACEF985FBFAE}" destId="{9A307D74-95D7-4F93-9582-921C1FA982B7}" srcOrd="0" destOrd="0" parTransId="{CEE9BF0E-5E37-4795-A657-FD9FD3432DA8}" sibTransId="{30D7A69B-91E4-4598-986E-B12FECD29FB2}"/>
    <dgm:cxn modelId="{4B042019-7334-4E10-95FC-9352AE73D7A4}" srcId="{940B2293-88F9-4C1C-A979-ACEF985FBFAE}" destId="{0254434C-9062-4F22-8B2B-859DE5C03B24}" srcOrd="3" destOrd="0" parTransId="{9F546081-CBC3-44C1-A68B-43D958B94746}" sibTransId="{D7C4E597-49FE-4C03-9987-0B7518282D70}"/>
    <dgm:cxn modelId="{BF13C0C7-52E6-4026-9CC5-752932ED1AC9}" type="presParOf" srcId="{E1A9CA56-FAE2-47D6-AF5A-E1148A57FDA7}" destId="{AC00B675-7177-4D8D-9FA6-3D44E2DFA70F}" srcOrd="0" destOrd="0" presId="urn:microsoft.com/office/officeart/2005/8/layout/radial5"/>
    <dgm:cxn modelId="{A61D0AD0-7627-4A9A-8C62-C53370A4A3CE}" type="presParOf" srcId="{E1A9CA56-FAE2-47D6-AF5A-E1148A57FDA7}" destId="{628058DC-8758-4574-AE61-BF8D7002A74D}" srcOrd="1" destOrd="0" presId="urn:microsoft.com/office/officeart/2005/8/layout/radial5"/>
    <dgm:cxn modelId="{B9285B76-6B9E-4F02-9560-E2CFE322E21F}" type="presParOf" srcId="{628058DC-8758-4574-AE61-BF8D7002A74D}" destId="{B4321B06-7713-4D20-9BB4-6A23B6605C48}" srcOrd="0" destOrd="0" presId="urn:microsoft.com/office/officeart/2005/8/layout/radial5"/>
    <dgm:cxn modelId="{B9338425-6567-42ED-BCC3-97F2C80D9836}" type="presParOf" srcId="{E1A9CA56-FAE2-47D6-AF5A-E1148A57FDA7}" destId="{CA9073A6-05A3-46E3-9BA3-1782421F19CB}" srcOrd="2" destOrd="0" presId="urn:microsoft.com/office/officeart/2005/8/layout/radial5"/>
    <dgm:cxn modelId="{74CD7E98-01A2-435E-BE59-79EE7D49E482}" type="presParOf" srcId="{E1A9CA56-FAE2-47D6-AF5A-E1148A57FDA7}" destId="{B887491C-33C1-47A3-904C-20BEEE502DC4}" srcOrd="3" destOrd="0" presId="urn:microsoft.com/office/officeart/2005/8/layout/radial5"/>
    <dgm:cxn modelId="{E4EEBE00-E55F-433D-BCE2-682E52049DE9}" type="presParOf" srcId="{B887491C-33C1-47A3-904C-20BEEE502DC4}" destId="{BFA47431-01B2-4924-8642-4C14F81CC2D3}" srcOrd="0" destOrd="0" presId="urn:microsoft.com/office/officeart/2005/8/layout/radial5"/>
    <dgm:cxn modelId="{7AF403D8-528F-4586-B0F2-380B4860EE38}" type="presParOf" srcId="{E1A9CA56-FAE2-47D6-AF5A-E1148A57FDA7}" destId="{E90258BB-E764-4129-BA3D-92B1BF32288C}" srcOrd="4" destOrd="0" presId="urn:microsoft.com/office/officeart/2005/8/layout/radial5"/>
    <dgm:cxn modelId="{21465A38-228A-4BD8-87B5-049DD8AE2927}" type="presParOf" srcId="{E1A9CA56-FAE2-47D6-AF5A-E1148A57FDA7}" destId="{DF4C644B-244A-4287-9A4B-86019234E332}" srcOrd="5" destOrd="0" presId="urn:microsoft.com/office/officeart/2005/8/layout/radial5"/>
    <dgm:cxn modelId="{19FD1341-6B17-4831-A825-44E76B9C0C18}" type="presParOf" srcId="{DF4C644B-244A-4287-9A4B-86019234E332}" destId="{BE4BB1C1-4522-4A5F-BC74-E7FF1E69F122}" srcOrd="0" destOrd="0" presId="urn:microsoft.com/office/officeart/2005/8/layout/radial5"/>
    <dgm:cxn modelId="{96A03B45-AFE9-4F08-BCCB-E8B3ECCB76C9}" type="presParOf" srcId="{E1A9CA56-FAE2-47D6-AF5A-E1148A57FDA7}" destId="{4B6DCB98-7989-4BED-A374-2B69A535E707}" srcOrd="6" destOrd="0" presId="urn:microsoft.com/office/officeart/2005/8/layout/radial5"/>
    <dgm:cxn modelId="{037D10CC-DF6F-440E-AC77-5872498BAB03}" type="presParOf" srcId="{E1A9CA56-FAE2-47D6-AF5A-E1148A57FDA7}" destId="{0541A079-2DA3-4314-86F1-B15FEC21ED97}" srcOrd="7" destOrd="0" presId="urn:microsoft.com/office/officeart/2005/8/layout/radial5"/>
    <dgm:cxn modelId="{0D294695-AF79-42BB-8695-CC13ADEA8EDB}" type="presParOf" srcId="{0541A079-2DA3-4314-86F1-B15FEC21ED97}" destId="{3E355870-5828-4C98-A3B5-0443C6AF2890}" srcOrd="0" destOrd="0" presId="urn:microsoft.com/office/officeart/2005/8/layout/radial5"/>
    <dgm:cxn modelId="{477D22D7-1D2C-47E3-9C05-8FCAA585A8B3}" type="presParOf" srcId="{E1A9CA56-FAE2-47D6-AF5A-E1148A57FDA7}" destId="{14379785-8644-408F-BD16-CBD3297D2FB1}" srcOrd="8" destOrd="0" presId="urn:microsoft.com/office/officeart/2005/8/layout/radial5"/>
    <dgm:cxn modelId="{27C3BDA2-C1FB-4A7C-BAEB-255ECE3CDB65}" type="presParOf" srcId="{E1A9CA56-FAE2-47D6-AF5A-E1148A57FDA7}" destId="{9AB1735A-5282-4744-8F97-6D1E824CD391}" srcOrd="9" destOrd="0" presId="urn:microsoft.com/office/officeart/2005/8/layout/radial5"/>
    <dgm:cxn modelId="{1A7B1D73-E7D8-4934-A6BC-8259FF94E5C7}" type="presParOf" srcId="{9AB1735A-5282-4744-8F97-6D1E824CD391}" destId="{4949379C-98EE-4CAE-8CD9-AE8D38E0BD81}" srcOrd="0" destOrd="0" presId="urn:microsoft.com/office/officeart/2005/8/layout/radial5"/>
    <dgm:cxn modelId="{6E4B4FD9-1D60-4B44-A332-1191E0594DC3}" type="presParOf" srcId="{E1A9CA56-FAE2-47D6-AF5A-E1148A57FDA7}" destId="{D1653D61-51C4-4387-8D5E-E98DC1CB3D40}" srcOrd="10" destOrd="0" presId="urn:microsoft.com/office/officeart/2005/8/layout/radial5"/>
    <dgm:cxn modelId="{EA1870FA-3606-4E36-B0B1-E0D583C84153}" type="presParOf" srcId="{E1A9CA56-FAE2-47D6-AF5A-E1148A57FDA7}" destId="{DB402E06-71FD-4B2B-BF6C-774E3E6BA0AA}" srcOrd="11" destOrd="0" presId="urn:microsoft.com/office/officeart/2005/8/layout/radial5"/>
    <dgm:cxn modelId="{23DD1E31-E47F-4AC2-BD7E-506281A1F0E2}" type="presParOf" srcId="{DB402E06-71FD-4B2B-BF6C-774E3E6BA0AA}" destId="{079A37AB-C889-4ED1-BA83-B6C461FA999E}" srcOrd="0" destOrd="0" presId="urn:microsoft.com/office/officeart/2005/8/layout/radial5"/>
    <dgm:cxn modelId="{D8009369-1AB3-4D8D-A5A9-900FBC47AD23}" type="presParOf" srcId="{E1A9CA56-FAE2-47D6-AF5A-E1148A57FDA7}" destId="{8FB84FB1-A003-4790-AAFC-3EF55E8CCC9E}" srcOrd="12" destOrd="0" presId="urn:microsoft.com/office/officeart/2005/8/layout/radial5"/>
  </dgm:cxnLst>
  <dgm:bg>
    <a:solidFill>
      <a:srgbClr val="00B0F0"/>
    </a:solid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A50DF-ED5D-4815-95F8-F99D94A8FF5C}" type="datetimeFigureOut">
              <a:rPr lang="ru-RU" smtClean="0"/>
              <a:pPr/>
              <a:t>28.03.2016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94186-DA42-4CDF-BCA6-F74E47241F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78AE4-ED7F-4EA1-8A2E-F26C2485E9B9}" type="datetimeFigureOut">
              <a:rPr lang="ru-RU" smtClean="0"/>
              <a:pPr/>
              <a:t>28.03.2016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199E2-4339-485F-B104-F09A8B19D81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3/28/2016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фоны\зимние\1374691787_fotoramka_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TextBox 4"/>
          <p:cNvSpPr txBox="1"/>
          <p:nvPr/>
        </p:nvSpPr>
        <p:spPr>
          <a:xfrm>
            <a:off x="2133600" y="685800"/>
            <a:ext cx="7010400" cy="513986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</a:t>
            </a:r>
            <a:r>
              <a:rPr lang="ru-RU" dirty="0" smtClean="0">
                <a:solidFill>
                  <a:srgbClr val="002060"/>
                </a:solidFill>
              </a:rPr>
              <a:t>  бюджетное дошкольное образовательное  учреждение детский сад общеразвивающего вида «Теремок»</a:t>
            </a: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«Рождественские встречи»</a:t>
            </a:r>
          </a:p>
          <a:p>
            <a:pPr algn="ctr"/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Составила воспитатель первой категории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Гатина Эллада Юрьевна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 детей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:\101NIKON\ЛадаРОДИТЕЛИ\Лада\PIC_2270.JPG"/>
          <p:cNvPicPr>
            <a:picLocks noChangeAspect="1" noChangeArrowheads="1"/>
          </p:cNvPicPr>
          <p:nvPr/>
        </p:nvPicPr>
        <p:blipFill>
          <a:blip r:embed="rId2" cstate="print"/>
          <a:srcRect r="30132"/>
          <a:stretch>
            <a:fillRect/>
          </a:stretch>
        </p:blipFill>
        <p:spPr bwMode="auto">
          <a:xfrm>
            <a:off x="228600" y="1676400"/>
            <a:ext cx="5252987" cy="42291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0" name="Picture 2" descr="F:\101NIKON\102NIKON\DSCN0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62759" y="2628641"/>
            <a:ext cx="4571482" cy="3429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для проектов\DSCN0627.JPG"/>
          <p:cNvPicPr>
            <a:picLocks noChangeAspect="1" noChangeArrowheads="1"/>
          </p:cNvPicPr>
          <p:nvPr/>
        </p:nvPicPr>
        <p:blipFill>
          <a:blip r:embed="rId2" cstate="print"/>
          <a:srcRect l="13638" r="30447"/>
          <a:stretch>
            <a:fillRect/>
          </a:stretch>
        </p:blipFill>
        <p:spPr bwMode="auto">
          <a:xfrm>
            <a:off x="228600" y="228600"/>
            <a:ext cx="3124200" cy="4191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" name="Picture 2" descr="C:\Users\Сфинкс\Desktop\DSCN0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609600"/>
            <a:ext cx="3810000" cy="28578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00600"/>
            <a:ext cx="5181600" cy="1371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Игровая деятельность детей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фото для проектов\DSCN0629.JPG"/>
          <p:cNvPicPr>
            <a:picLocks noChangeAspect="1" noChangeArrowheads="1"/>
          </p:cNvPicPr>
          <p:nvPr/>
        </p:nvPicPr>
        <p:blipFill>
          <a:blip r:embed="rId4" cstate="print"/>
          <a:srcRect t="9581" b="10236"/>
          <a:stretch>
            <a:fillRect/>
          </a:stretch>
        </p:blipFill>
        <p:spPr bwMode="auto">
          <a:xfrm rot="5400000">
            <a:off x="5255786" y="3023399"/>
            <a:ext cx="4598617" cy="27657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Посещение городской елки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Сфинкс\Desktop\SDC18515.JPG"/>
          <p:cNvPicPr>
            <a:picLocks noChangeAspect="1" noChangeArrowheads="1"/>
          </p:cNvPicPr>
          <p:nvPr/>
        </p:nvPicPr>
        <p:blipFill>
          <a:blip r:embed="rId2" cstate="print"/>
          <a:srcRect t="11228"/>
          <a:stretch>
            <a:fillRect/>
          </a:stretch>
        </p:blipFill>
        <p:spPr bwMode="auto">
          <a:xfrm>
            <a:off x="1066800" y="1828800"/>
            <a:ext cx="7239000" cy="4819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990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Экскурсия в клуб «Радушенька»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финкс\Desktop\DSCN0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2977" y="3781302"/>
            <a:ext cx="3898623" cy="2924298"/>
          </a:xfrm>
          <a:prstGeom prst="rect">
            <a:avLst/>
          </a:prstGeom>
          <a:noFill/>
        </p:spPr>
      </p:pic>
      <p:pic>
        <p:nvPicPr>
          <p:cNvPr id="4099" name="Picture 3" descr="C:\Users\Сфинкс\Desktop\DSCN0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2"/>
            <a:ext cx="3733800" cy="2800666"/>
          </a:xfrm>
          <a:prstGeom prst="rect">
            <a:avLst/>
          </a:prstGeom>
          <a:noFill/>
        </p:spPr>
      </p:pic>
      <p:pic>
        <p:nvPicPr>
          <p:cNvPr id="4100" name="Picture 4" descr="C:\Users\Сфинкс\Desktop\DSCN06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86200"/>
            <a:ext cx="3733800" cy="2800666"/>
          </a:xfrm>
          <a:prstGeom prst="rect">
            <a:avLst/>
          </a:prstGeom>
          <a:noFill/>
        </p:spPr>
      </p:pic>
      <p:pic>
        <p:nvPicPr>
          <p:cNvPr id="4101" name="Picture 5" descr="C:\Users\Сфинкс\Desktop\DSCN0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1538" y="228600"/>
            <a:ext cx="3758775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200400" cy="23923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Родительские уголки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Сфинкс\Desktop\DSCN0583.JPG"/>
          <p:cNvPicPr>
            <a:picLocks noChangeAspect="1" noChangeArrowheads="1"/>
          </p:cNvPicPr>
          <p:nvPr/>
        </p:nvPicPr>
        <p:blipFill>
          <a:blip r:embed="rId2" cstate="print"/>
          <a:srcRect t="12442" b="8759"/>
          <a:stretch>
            <a:fillRect/>
          </a:stretch>
        </p:blipFill>
        <p:spPr bwMode="auto">
          <a:xfrm>
            <a:off x="228600" y="2971800"/>
            <a:ext cx="5414713" cy="3657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2" name="Picture 2" descr="C:\Users\Сфинкс\Desktop\DSCN0582.JPG"/>
          <p:cNvPicPr>
            <a:picLocks noChangeAspect="1" noChangeArrowheads="1"/>
          </p:cNvPicPr>
          <p:nvPr/>
        </p:nvPicPr>
        <p:blipFill>
          <a:blip r:embed="rId3" cstate="print"/>
          <a:srcRect l="1592" t="6366" r="4498" b="10875"/>
          <a:stretch>
            <a:fillRect/>
          </a:stretch>
        </p:blipFill>
        <p:spPr bwMode="auto">
          <a:xfrm>
            <a:off x="3505200" y="228600"/>
            <a:ext cx="5410200" cy="3962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274638"/>
            <a:ext cx="3048000" cy="19351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Мастер - класс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Сфинкс\Desktop\PIC_0351.JPG"/>
          <p:cNvPicPr>
            <a:picLocks noChangeAspect="1" noChangeArrowheads="1"/>
          </p:cNvPicPr>
          <p:nvPr/>
        </p:nvPicPr>
        <p:blipFill>
          <a:blip r:embed="rId2" cstate="print"/>
          <a:srcRect l="7360" t="19626" r="11682"/>
          <a:stretch>
            <a:fillRect/>
          </a:stretch>
        </p:blipFill>
        <p:spPr bwMode="auto">
          <a:xfrm>
            <a:off x="228600" y="152400"/>
            <a:ext cx="5867400" cy="3276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147" name="Picture 3" descr="F:\DCIM\102NIKON\DSCN0800.JPG"/>
          <p:cNvPicPr>
            <a:picLocks noChangeAspect="1" noChangeArrowheads="1"/>
          </p:cNvPicPr>
          <p:nvPr/>
        </p:nvPicPr>
        <p:blipFill>
          <a:blip r:embed="rId3" cstate="print"/>
          <a:srcRect l="5511" r="3681"/>
          <a:stretch>
            <a:fillRect/>
          </a:stretch>
        </p:blipFill>
        <p:spPr bwMode="auto">
          <a:xfrm>
            <a:off x="3352800" y="2895600"/>
            <a:ext cx="5562600" cy="377653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0" y="274638"/>
            <a:ext cx="3657600" cy="35353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Совместная деятельность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родителей и детей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«Зимнее сказки»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101NIKON\100NIKON\DSCN0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60363" cy="2895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7" name="Picture 3" descr="F:\101NIKON\100NIKON\DSCN0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4114" y="4105275"/>
            <a:ext cx="3669886" cy="2752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9" name="Picture 5" descr="F:\101NIKON\100NIKON\DSCN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005243" y="1652357"/>
            <a:ext cx="4076239" cy="30575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8" name="Picture 4" descr="F:\101NIKON\100NIKON\DSCN0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1"/>
            <a:ext cx="3758774" cy="2819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14478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Викторина для родителей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Что вы знаете о рождестве?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Собрание Рождество\PIC_2310.JPG"/>
          <p:cNvPicPr>
            <a:picLocks noChangeAspect="1" noChangeArrowheads="1"/>
          </p:cNvPicPr>
          <p:nvPr/>
        </p:nvPicPr>
        <p:blipFill>
          <a:blip r:embed="rId2"/>
          <a:srcRect l="40114" t="13750" r="3918" b="7500"/>
          <a:stretch>
            <a:fillRect/>
          </a:stretch>
        </p:blipFill>
        <p:spPr bwMode="auto">
          <a:xfrm rot="10800000" flipH="1" flipV="1">
            <a:off x="152400" y="2209800"/>
            <a:ext cx="4953000" cy="4495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0" name="Picture 2" descr="C:\Users\Сфинкс\Desktop\фото детсад 072.jpg"/>
          <p:cNvPicPr>
            <a:picLocks noChangeAspect="1" noChangeArrowheads="1"/>
          </p:cNvPicPr>
          <p:nvPr/>
        </p:nvPicPr>
        <p:blipFill>
          <a:blip r:embed="rId3" cstate="print"/>
          <a:srcRect l="19118" r="4412"/>
          <a:stretch>
            <a:fillRect/>
          </a:stretch>
        </p:blipFill>
        <p:spPr bwMode="auto">
          <a:xfrm>
            <a:off x="4648200" y="1447800"/>
            <a:ext cx="4273176" cy="4191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Сфинкс\Desktop\DSCN0560.JPG"/>
          <p:cNvPicPr>
            <a:picLocks noChangeAspect="1" noChangeArrowheads="1"/>
          </p:cNvPicPr>
          <p:nvPr/>
        </p:nvPicPr>
        <p:blipFill>
          <a:blip r:embed="rId2" cstate="print"/>
          <a:srcRect l="23201" t="12500" r="11167" b="8333"/>
          <a:stretch>
            <a:fillRect/>
          </a:stretch>
        </p:blipFill>
        <p:spPr bwMode="auto">
          <a:xfrm>
            <a:off x="304799" y="2895600"/>
            <a:ext cx="4122821" cy="37301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Театрализованное представление «Каша из топора»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Собрание Рождество\PIC_2354.JPG"/>
          <p:cNvPicPr>
            <a:picLocks noChangeAspect="1" noChangeArrowheads="1"/>
          </p:cNvPicPr>
          <p:nvPr/>
        </p:nvPicPr>
        <p:blipFill>
          <a:blip r:embed="rId3" cstate="print"/>
          <a:srcRect r="16379"/>
          <a:stretch>
            <a:fillRect/>
          </a:stretch>
        </p:blipFill>
        <p:spPr bwMode="auto">
          <a:xfrm>
            <a:off x="4038600" y="1676400"/>
            <a:ext cx="4899280" cy="32956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G:\фоны\зимние\Зимний_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7683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14400" y="609600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Заключительный  этап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1676401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Обобщение результатов работы; анализ проведённой работы; вывод. Определение задач для нового проекта.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фоны\зимние\1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5827" y="0"/>
            <a:ext cx="920982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3400" y="1643896"/>
            <a:ext cx="80010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pPr algn="ctr"/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Нельзя прерывать связь времён и поколений.  Чтобы не исчезла, не растворилась в неотразимой Вселенной душа русского народа. Так же, как встарь,  должны наши дети быть участниками традиционных  на Руси православных  праздников. Так же, как встарь, радоваться Рождеству и Святкам, петь песни, водить  хороводы, играть в любимые народом игры.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810000" cy="26209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Развлечение  «Рождественские встречи»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Сфинкс\Desktop\PIC_2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576637"/>
            <a:ext cx="5562600" cy="31289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218" name="Picture 2" descr="C:\Users\Сфинкс\Desktop\PIC_2118.JPG"/>
          <p:cNvPicPr>
            <a:picLocks noChangeAspect="1" noChangeArrowheads="1"/>
          </p:cNvPicPr>
          <p:nvPr/>
        </p:nvPicPr>
        <p:blipFill>
          <a:blip r:embed="rId3"/>
          <a:srcRect l="14257" t="41481" r="38333"/>
          <a:stretch>
            <a:fillRect/>
          </a:stretch>
        </p:blipFill>
        <p:spPr bwMode="auto">
          <a:xfrm>
            <a:off x="4114800" y="381000"/>
            <a:ext cx="4814687" cy="3105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F:\Собрание Рождество\PIC_2319.JPG"/>
          <p:cNvPicPr>
            <a:picLocks noChangeAspect="1" noChangeArrowheads="1"/>
          </p:cNvPicPr>
          <p:nvPr/>
        </p:nvPicPr>
        <p:blipFill>
          <a:blip r:embed="rId2" cstate="print"/>
          <a:srcRect l="7143"/>
          <a:stretch>
            <a:fillRect/>
          </a:stretch>
        </p:blipFill>
        <p:spPr bwMode="auto">
          <a:xfrm>
            <a:off x="3129038" y="3124200"/>
            <a:ext cx="5786361" cy="35051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" name="Picture 2" descr="F:\Собрание Рождество\PIC_2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6400800" cy="36004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Собрание Рождество\PIC_2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200400"/>
            <a:ext cx="6096000" cy="3429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3" name="Picture 3" descr="F:\Собрание Рождество\PIC_2333.JPG"/>
          <p:cNvPicPr>
            <a:picLocks noChangeAspect="1" noChangeArrowheads="1"/>
          </p:cNvPicPr>
          <p:nvPr/>
        </p:nvPicPr>
        <p:blipFill>
          <a:blip r:embed="rId3" cstate="print"/>
          <a:srcRect l="20000" r="25882"/>
          <a:stretch>
            <a:fillRect/>
          </a:stretch>
        </p:blipFill>
        <p:spPr bwMode="auto">
          <a:xfrm>
            <a:off x="228600" y="228600"/>
            <a:ext cx="4114800" cy="42769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2514600" cy="1524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Игры - забавы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Собрание Рождество\PIC_2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124200"/>
            <a:ext cx="6477000" cy="36433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195" name="Picture 3" descr="F:\Собрание Рождество\PIC_2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76200"/>
            <a:ext cx="6231467" cy="3505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Игра на музыкальных инструментах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Собрание Рождество\PIC_24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752600"/>
            <a:ext cx="8763000" cy="49291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фоны\зимние\0_c44eb_e644d47a_XL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71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95400" y="1981200"/>
            <a:ext cx="32766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проекта: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Пробуждение интереса к истории и культуре нашей Родины.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304800" y="304800"/>
          <a:ext cx="8534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 descr="C:\Users\Сфинкс\Desktop\clip-art-precious-moment-622446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4724400"/>
            <a:ext cx="1752600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5800" y="228600"/>
          <a:ext cx="79248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ны\зимние\Зимний_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768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38200" y="1524000"/>
            <a:ext cx="762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Обоснование актуальности темы, мотивация ее выбора; определение цели и задач проекта; подбор литературы, пособий, атрибутов, методических разработок, составление тематического планирования мероприятий; предполагаемые итоги реализации проекта. 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381000"/>
            <a:ext cx="8000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Организационно-подготовительный  </a:t>
            </a:r>
          </a:p>
          <a:p>
            <a:pPr lvl="0" algn="ctr"/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финкс\Desktop\DSCN0633.JPG"/>
          <p:cNvPicPr>
            <a:picLocks noChangeAspect="1" noChangeArrowheads="1"/>
          </p:cNvPicPr>
          <p:nvPr/>
        </p:nvPicPr>
        <p:blipFill>
          <a:blip r:embed="rId2" cstate="print"/>
          <a:srcRect t="2079" r="4377" b="3695"/>
          <a:stretch>
            <a:fillRect/>
          </a:stretch>
        </p:blipFill>
        <p:spPr bwMode="auto">
          <a:xfrm rot="5400000">
            <a:off x="-347869" y="2710069"/>
            <a:ext cx="4419600" cy="32666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075" name="Picture 3" descr="C:\Users\Сфинкс\Desktop\DSCN0645.JPG"/>
          <p:cNvPicPr>
            <a:picLocks noChangeAspect="1" noChangeArrowheads="1"/>
          </p:cNvPicPr>
          <p:nvPr/>
        </p:nvPicPr>
        <p:blipFill>
          <a:blip r:embed="rId3" cstate="print"/>
          <a:srcRect t="4077" r="6464" b="5755"/>
          <a:stretch>
            <a:fillRect/>
          </a:stretch>
        </p:blipFill>
        <p:spPr bwMode="auto">
          <a:xfrm rot="5400000">
            <a:off x="4915634" y="2641135"/>
            <a:ext cx="4672521" cy="33785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19200" y="228600"/>
            <a:ext cx="7089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ллюстративный   материал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Сфинкс\Desktop\DSCN0632.JPG"/>
          <p:cNvPicPr>
            <a:picLocks noChangeAspect="1" noChangeArrowheads="1"/>
          </p:cNvPicPr>
          <p:nvPr/>
        </p:nvPicPr>
        <p:blipFill>
          <a:blip r:embed="rId4" cstate="print"/>
          <a:srcRect l="4188" t="5897" r="6500" b="8262"/>
          <a:stretch>
            <a:fillRect/>
          </a:stretch>
        </p:blipFill>
        <p:spPr bwMode="auto">
          <a:xfrm rot="5400000">
            <a:off x="2396612" y="1794388"/>
            <a:ext cx="4122175" cy="2971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Сфинкс\Desktop\80601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3860800" cy="2895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6" name="Picture 2" descr="C:\Users\Сфинкс\Desktop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8600"/>
            <a:ext cx="2684336" cy="3486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8" name="Picture 4" descr="C:\Users\Сфинкс\Desktop\066077be578a1d00591195e8024869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819400"/>
            <a:ext cx="2789247" cy="381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7" name="Picture 3" descr="C:\Users\Сфинкс\Desktop\420d83de7b7573c1bbc28e7752a23c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668852"/>
            <a:ext cx="2667000" cy="35033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15000" y="4495800"/>
            <a:ext cx="3200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Книги о рождестве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фоны\зимние\Зимний_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768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52600" y="304801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Аналитический</a:t>
            </a:r>
            <a:r>
              <a:rPr lang="ru-RU" sz="3200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447800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 в соответствии с тематическим планированием. Работа педагогического коллектива в режиме проектной деятельности.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339</Words>
  <PresentationFormat>Экран (4:3)</PresentationFormat>
  <Paragraphs>57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Продуктивная деятельность детей </vt:lpstr>
      <vt:lpstr>Игровая деятельность детей</vt:lpstr>
      <vt:lpstr>Посещение городской елки</vt:lpstr>
      <vt:lpstr>Экскурсия в клуб «Радушенька»</vt:lpstr>
      <vt:lpstr>Родительские уголки</vt:lpstr>
      <vt:lpstr>Мастер - класс</vt:lpstr>
      <vt:lpstr>Совместная деятельность  родителей и детей   «Зимнее сказки»</vt:lpstr>
      <vt:lpstr>Викторина для родителей «Что вы знаете о рождестве?»</vt:lpstr>
      <vt:lpstr>Театрализованное представление «Каша из топора»</vt:lpstr>
      <vt:lpstr>Слайд 19</vt:lpstr>
      <vt:lpstr>Развлечение  «Рождественские встречи»</vt:lpstr>
      <vt:lpstr>Слайд 21</vt:lpstr>
      <vt:lpstr>Слайд 22</vt:lpstr>
      <vt:lpstr>Игры - забавы</vt:lpstr>
      <vt:lpstr>Игра на музыкальных инструментах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Экскурсии по                    улицам поселка</dc:title>
  <dc:creator>Теремок</dc:creator>
  <cp:lastModifiedBy>Сфинкс</cp:lastModifiedBy>
  <cp:revision>78</cp:revision>
  <dcterms:created xsi:type="dcterms:W3CDTF">2016-01-27T15:25:17Z</dcterms:created>
  <dcterms:modified xsi:type="dcterms:W3CDTF">2016-03-28T12:36:38Z</dcterms:modified>
</cp:coreProperties>
</file>