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4" r:id="rId12"/>
    <p:sldId id="266" r:id="rId13"/>
    <p:sldId id="267" r:id="rId14"/>
    <p:sldId id="268" r:id="rId15"/>
    <p:sldId id="269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CF952-CEA5-47A3-BFAB-285CF0803C0F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3F7825F-7618-4AFA-BE6D-D51C35F48DC0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Это положительный эмоциональный настрой педагогов и родителей на совместную работу по воспитанию детей</a:t>
          </a:r>
          <a:endParaRPr lang="ru-RU" dirty="0"/>
        </a:p>
      </dgm:t>
    </dgm:pt>
    <dgm:pt modelId="{4763E43C-E2B3-4548-9A17-2E2457B0F072}" type="parTrans" cxnId="{127B434A-F631-419D-92E3-E65C61127ADD}">
      <dgm:prSet/>
      <dgm:spPr/>
      <dgm:t>
        <a:bodyPr/>
        <a:lstStyle/>
        <a:p>
          <a:endParaRPr lang="ru-RU"/>
        </a:p>
      </dgm:t>
    </dgm:pt>
    <dgm:pt modelId="{2E7C6D36-D927-4A46-8FAE-CE863ED88642}" type="sibTrans" cxnId="{127B434A-F631-419D-92E3-E65C61127ADD}">
      <dgm:prSet/>
      <dgm:spPr/>
      <dgm:t>
        <a:bodyPr/>
        <a:lstStyle/>
        <a:p>
          <a:endParaRPr lang="ru-RU"/>
        </a:p>
      </dgm:t>
    </dgm:pt>
    <dgm:pt modelId="{3383CD5D-0C5F-4ADD-AC0F-62D615E88623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Это учет индивидуальности ребенка.  Педагог постоянно поддерживая контакт с семьей</a:t>
          </a:r>
          <a:endParaRPr lang="ru-RU" sz="2400" dirty="0"/>
        </a:p>
      </dgm:t>
    </dgm:pt>
    <dgm:pt modelId="{DD5D5E4E-7DBF-409E-BCE9-837E2B73B069}" type="parTrans" cxnId="{E78CA680-2471-4431-9581-145863BAD700}">
      <dgm:prSet/>
      <dgm:spPr/>
      <dgm:t>
        <a:bodyPr/>
        <a:lstStyle/>
        <a:p>
          <a:endParaRPr lang="ru-RU"/>
        </a:p>
      </dgm:t>
    </dgm:pt>
    <dgm:pt modelId="{EA5710E3-090C-491A-ACEA-571AACF0E913}" type="sibTrans" cxnId="{E78CA680-2471-4431-9581-145863BAD700}">
      <dgm:prSet/>
      <dgm:spPr/>
      <dgm:t>
        <a:bodyPr/>
        <a:lstStyle/>
        <a:p>
          <a:endParaRPr lang="ru-RU"/>
        </a:p>
      </dgm:t>
    </dgm:pt>
    <dgm:pt modelId="{24F9DEA0-7092-42B3-93DF-F10526014678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Это укрепление внутрисемейных связей</a:t>
          </a:r>
          <a:endParaRPr lang="ru-RU" dirty="0"/>
        </a:p>
      </dgm:t>
    </dgm:pt>
    <dgm:pt modelId="{16D75761-FB13-4D52-861B-798D2A9B8584}" type="parTrans" cxnId="{37B06B1C-9307-47E4-A134-395D2AEE3AE5}">
      <dgm:prSet/>
      <dgm:spPr/>
      <dgm:t>
        <a:bodyPr/>
        <a:lstStyle/>
        <a:p>
          <a:endParaRPr lang="ru-RU"/>
        </a:p>
      </dgm:t>
    </dgm:pt>
    <dgm:pt modelId="{B7282D27-35C7-46FE-B6DE-602D2A69C426}" type="sibTrans" cxnId="{37B06B1C-9307-47E4-A134-395D2AEE3AE5}">
      <dgm:prSet/>
      <dgm:spPr/>
      <dgm:t>
        <a:bodyPr/>
        <a:lstStyle/>
        <a:p>
          <a:endParaRPr lang="ru-RU"/>
        </a:p>
      </dgm:t>
    </dgm:pt>
    <dgm:pt modelId="{8D543D0D-B080-4859-9891-1A8E33BCFD98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Это возможность реализации единой программы воспитания и развития ребенка в ДОУ и семье.</a:t>
          </a:r>
          <a:endParaRPr lang="ru-RU" dirty="0"/>
        </a:p>
      </dgm:t>
    </dgm:pt>
    <dgm:pt modelId="{07C402AC-8DC7-4897-97BE-2E9C36534FFF}" type="parTrans" cxnId="{58B471CB-28C6-427C-9609-A57D2B36D075}">
      <dgm:prSet/>
      <dgm:spPr/>
      <dgm:t>
        <a:bodyPr/>
        <a:lstStyle/>
        <a:p>
          <a:endParaRPr lang="ru-RU"/>
        </a:p>
      </dgm:t>
    </dgm:pt>
    <dgm:pt modelId="{EC256B54-702C-44E2-9EAB-A62A95F76D46}" type="sibTrans" cxnId="{58B471CB-28C6-427C-9609-A57D2B36D075}">
      <dgm:prSet/>
      <dgm:spPr/>
      <dgm:t>
        <a:bodyPr/>
        <a:lstStyle/>
        <a:p>
          <a:endParaRPr lang="ru-RU"/>
        </a:p>
      </dgm:t>
    </dgm:pt>
    <dgm:pt modelId="{A79EDBFD-ABEC-46AC-B777-0CEF99883BE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dirty="0" smtClean="0"/>
            <a:t>Родители самостоятельно могут выбирать то направление в развитии и воспитании ребенка, которое они считают нужным. </a:t>
          </a:r>
          <a:endParaRPr lang="ru-RU" sz="1600" dirty="0"/>
        </a:p>
      </dgm:t>
    </dgm:pt>
    <dgm:pt modelId="{1DCD841E-C275-4B4D-A901-48240C45AC20}" type="parTrans" cxnId="{BD10EB27-71DB-4904-83E7-3C49E4C5CD08}">
      <dgm:prSet/>
      <dgm:spPr/>
      <dgm:t>
        <a:bodyPr/>
        <a:lstStyle/>
        <a:p>
          <a:endParaRPr lang="ru-RU"/>
        </a:p>
      </dgm:t>
    </dgm:pt>
    <dgm:pt modelId="{C5B8987B-CCEC-44E7-BA23-A89098B66F65}" type="sibTrans" cxnId="{BD10EB27-71DB-4904-83E7-3C49E4C5CD08}">
      <dgm:prSet/>
      <dgm:spPr/>
      <dgm:t>
        <a:bodyPr/>
        <a:lstStyle/>
        <a:p>
          <a:endParaRPr lang="ru-RU"/>
        </a:p>
      </dgm:t>
    </dgm:pt>
    <dgm:pt modelId="{1BFFCA43-8D71-4D2E-BEFC-F6BA12BCC0B3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Это возможность учета типа семьи и стиля семейных отношений</a:t>
          </a:r>
          <a:endParaRPr lang="ru-RU" dirty="0"/>
        </a:p>
      </dgm:t>
    </dgm:pt>
    <dgm:pt modelId="{75A37A4B-396A-475F-BF90-866F439C5B29}" type="parTrans" cxnId="{23E80C43-1AD5-4271-A4FC-EBB21E98ABB0}">
      <dgm:prSet/>
      <dgm:spPr/>
      <dgm:t>
        <a:bodyPr/>
        <a:lstStyle/>
        <a:p>
          <a:endParaRPr lang="ru-RU"/>
        </a:p>
      </dgm:t>
    </dgm:pt>
    <dgm:pt modelId="{17FF1AA6-031E-45DB-9406-1017C4F42E65}" type="sibTrans" cxnId="{23E80C43-1AD5-4271-A4FC-EBB21E98ABB0}">
      <dgm:prSet/>
      <dgm:spPr/>
      <dgm:t>
        <a:bodyPr/>
        <a:lstStyle/>
        <a:p>
          <a:endParaRPr lang="ru-RU"/>
        </a:p>
      </dgm:t>
    </dgm:pt>
    <dgm:pt modelId="{06799D81-E77C-4D64-861A-20E2F9522228}" type="pres">
      <dgm:prSet presAssocID="{75FCF952-CEA5-47A3-BFAB-285CF0803C0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7281495-51C4-41CC-A2AF-6ECA5A07113E}" type="pres">
      <dgm:prSet presAssocID="{83F7825F-7618-4AFA-BE6D-D51C35F48DC0}" presName="vertOne" presStyleCnt="0"/>
      <dgm:spPr/>
    </dgm:pt>
    <dgm:pt modelId="{7B2A8647-8260-404C-BD80-40A2A496CDB4}" type="pres">
      <dgm:prSet presAssocID="{83F7825F-7618-4AFA-BE6D-D51C35F48DC0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E5D1B37-6A67-4D6C-98F4-087F03AD09BE}" type="pres">
      <dgm:prSet presAssocID="{83F7825F-7618-4AFA-BE6D-D51C35F48DC0}" presName="parTransOne" presStyleCnt="0"/>
      <dgm:spPr/>
    </dgm:pt>
    <dgm:pt modelId="{7CE19028-261F-43D5-8F67-B9FB0304D156}" type="pres">
      <dgm:prSet presAssocID="{83F7825F-7618-4AFA-BE6D-D51C35F48DC0}" presName="horzOne" presStyleCnt="0"/>
      <dgm:spPr/>
    </dgm:pt>
    <dgm:pt modelId="{5288F78B-4B50-464C-B756-62EE645673DB}" type="pres">
      <dgm:prSet presAssocID="{3383CD5D-0C5F-4ADD-AC0F-62D615E88623}" presName="vertTwo" presStyleCnt="0"/>
      <dgm:spPr/>
    </dgm:pt>
    <dgm:pt modelId="{C7A93DF5-7ACE-4F48-A7DA-83D0201AB525}" type="pres">
      <dgm:prSet presAssocID="{3383CD5D-0C5F-4ADD-AC0F-62D615E88623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5DF3E9D-6272-40CE-9C5C-C87C0CED1B4F}" type="pres">
      <dgm:prSet presAssocID="{3383CD5D-0C5F-4ADD-AC0F-62D615E88623}" presName="parTransTwo" presStyleCnt="0"/>
      <dgm:spPr/>
    </dgm:pt>
    <dgm:pt modelId="{6922FC9B-B6C9-49F4-89C0-41719122000C}" type="pres">
      <dgm:prSet presAssocID="{3383CD5D-0C5F-4ADD-AC0F-62D615E88623}" presName="horzTwo" presStyleCnt="0"/>
      <dgm:spPr/>
    </dgm:pt>
    <dgm:pt modelId="{17ABD295-D8CD-4D24-8DF9-F305D543A7BB}" type="pres">
      <dgm:prSet presAssocID="{24F9DEA0-7092-42B3-93DF-F10526014678}" presName="vertThree" presStyleCnt="0"/>
      <dgm:spPr/>
    </dgm:pt>
    <dgm:pt modelId="{CB569AFA-DEA4-4445-AC37-C8F1A304BCDE}" type="pres">
      <dgm:prSet presAssocID="{24F9DEA0-7092-42B3-93DF-F10526014678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738C5A-6144-4DA4-92BF-B567A8CB5834}" type="pres">
      <dgm:prSet presAssocID="{24F9DEA0-7092-42B3-93DF-F10526014678}" presName="horzThree" presStyleCnt="0"/>
      <dgm:spPr/>
    </dgm:pt>
    <dgm:pt modelId="{22B9FB2E-C22B-464D-875C-683DE3617CC1}" type="pres">
      <dgm:prSet presAssocID="{B7282D27-35C7-46FE-B6DE-602D2A69C426}" presName="sibSpaceThree" presStyleCnt="0"/>
      <dgm:spPr/>
    </dgm:pt>
    <dgm:pt modelId="{BBFB69B1-72CF-470D-978E-2B5614CF134D}" type="pres">
      <dgm:prSet presAssocID="{8D543D0D-B080-4859-9891-1A8E33BCFD98}" presName="vertThree" presStyleCnt="0"/>
      <dgm:spPr/>
    </dgm:pt>
    <dgm:pt modelId="{F9DB3212-B90A-422E-91CC-52963E12AD54}" type="pres">
      <dgm:prSet presAssocID="{8D543D0D-B080-4859-9891-1A8E33BCFD98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B76D6EC-FF42-4C0A-8D83-5A38337875DE}" type="pres">
      <dgm:prSet presAssocID="{8D543D0D-B080-4859-9891-1A8E33BCFD98}" presName="horzThree" presStyleCnt="0"/>
      <dgm:spPr/>
    </dgm:pt>
    <dgm:pt modelId="{8D7D0D80-726D-4360-A863-D1E37B838E13}" type="pres">
      <dgm:prSet presAssocID="{EA5710E3-090C-491A-ACEA-571AACF0E913}" presName="sibSpaceTwo" presStyleCnt="0"/>
      <dgm:spPr/>
    </dgm:pt>
    <dgm:pt modelId="{7DF1E781-AB83-4C5A-AA7E-2435A9E8C1F3}" type="pres">
      <dgm:prSet presAssocID="{A79EDBFD-ABEC-46AC-B777-0CEF99883BEC}" presName="vertTwo" presStyleCnt="0"/>
      <dgm:spPr/>
    </dgm:pt>
    <dgm:pt modelId="{83378B49-10ED-4EDA-8618-39A72CE47426}" type="pres">
      <dgm:prSet presAssocID="{A79EDBFD-ABEC-46AC-B777-0CEF99883BEC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DE38F6C-BA16-49EB-8D9F-009796291A74}" type="pres">
      <dgm:prSet presAssocID="{A79EDBFD-ABEC-46AC-B777-0CEF99883BEC}" presName="parTransTwo" presStyleCnt="0"/>
      <dgm:spPr/>
    </dgm:pt>
    <dgm:pt modelId="{425DFD3A-7173-40A0-87C1-6D2C20776F5E}" type="pres">
      <dgm:prSet presAssocID="{A79EDBFD-ABEC-46AC-B777-0CEF99883BEC}" presName="horzTwo" presStyleCnt="0"/>
      <dgm:spPr/>
    </dgm:pt>
    <dgm:pt modelId="{7F3C1536-F625-4CAA-9FB1-C2915B26C705}" type="pres">
      <dgm:prSet presAssocID="{1BFFCA43-8D71-4D2E-BEFC-F6BA12BCC0B3}" presName="vertThree" presStyleCnt="0"/>
      <dgm:spPr/>
    </dgm:pt>
    <dgm:pt modelId="{024E7840-1BBD-4CEE-8EB1-8C8B06741F41}" type="pres">
      <dgm:prSet presAssocID="{1BFFCA43-8D71-4D2E-BEFC-F6BA12BCC0B3}" presName="txThre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BD1651-4CAA-4B07-A9E0-2B1B665ABFE2}" type="pres">
      <dgm:prSet presAssocID="{1BFFCA43-8D71-4D2E-BEFC-F6BA12BCC0B3}" presName="horzThree" presStyleCnt="0"/>
      <dgm:spPr/>
    </dgm:pt>
  </dgm:ptLst>
  <dgm:cxnLst>
    <dgm:cxn modelId="{BD10EB27-71DB-4904-83E7-3C49E4C5CD08}" srcId="{83F7825F-7618-4AFA-BE6D-D51C35F48DC0}" destId="{A79EDBFD-ABEC-46AC-B777-0CEF99883BEC}" srcOrd="1" destOrd="0" parTransId="{1DCD841E-C275-4B4D-A901-48240C45AC20}" sibTransId="{C5B8987B-CCEC-44E7-BA23-A89098B66F65}"/>
    <dgm:cxn modelId="{23E80C43-1AD5-4271-A4FC-EBB21E98ABB0}" srcId="{A79EDBFD-ABEC-46AC-B777-0CEF99883BEC}" destId="{1BFFCA43-8D71-4D2E-BEFC-F6BA12BCC0B3}" srcOrd="0" destOrd="0" parTransId="{75A37A4B-396A-475F-BF90-866F439C5B29}" sibTransId="{17FF1AA6-031E-45DB-9406-1017C4F42E65}"/>
    <dgm:cxn modelId="{9F049C0C-8A40-4FDA-87C0-B9FE81B61D29}" type="presOf" srcId="{83F7825F-7618-4AFA-BE6D-D51C35F48DC0}" destId="{7B2A8647-8260-404C-BD80-40A2A496CDB4}" srcOrd="0" destOrd="0" presId="urn:microsoft.com/office/officeart/2005/8/layout/hierarchy4"/>
    <dgm:cxn modelId="{127B434A-F631-419D-92E3-E65C61127ADD}" srcId="{75FCF952-CEA5-47A3-BFAB-285CF0803C0F}" destId="{83F7825F-7618-4AFA-BE6D-D51C35F48DC0}" srcOrd="0" destOrd="0" parTransId="{4763E43C-E2B3-4548-9A17-2E2457B0F072}" sibTransId="{2E7C6D36-D927-4A46-8FAE-CE863ED88642}"/>
    <dgm:cxn modelId="{D0AEE6B9-2BF0-45DE-A296-BF1B601E404C}" type="presOf" srcId="{A79EDBFD-ABEC-46AC-B777-0CEF99883BEC}" destId="{83378B49-10ED-4EDA-8618-39A72CE47426}" srcOrd="0" destOrd="0" presId="urn:microsoft.com/office/officeart/2005/8/layout/hierarchy4"/>
    <dgm:cxn modelId="{6D2AE724-E8B8-44B2-A761-95957008DF4A}" type="presOf" srcId="{75FCF952-CEA5-47A3-BFAB-285CF0803C0F}" destId="{06799D81-E77C-4D64-861A-20E2F9522228}" srcOrd="0" destOrd="0" presId="urn:microsoft.com/office/officeart/2005/8/layout/hierarchy4"/>
    <dgm:cxn modelId="{CFE28400-7B69-48E8-A4F6-D5D8E4AF2EB4}" type="presOf" srcId="{1BFFCA43-8D71-4D2E-BEFC-F6BA12BCC0B3}" destId="{024E7840-1BBD-4CEE-8EB1-8C8B06741F41}" srcOrd="0" destOrd="0" presId="urn:microsoft.com/office/officeart/2005/8/layout/hierarchy4"/>
    <dgm:cxn modelId="{E78CA680-2471-4431-9581-145863BAD700}" srcId="{83F7825F-7618-4AFA-BE6D-D51C35F48DC0}" destId="{3383CD5D-0C5F-4ADD-AC0F-62D615E88623}" srcOrd="0" destOrd="0" parTransId="{DD5D5E4E-7DBF-409E-BCE9-837E2B73B069}" sibTransId="{EA5710E3-090C-491A-ACEA-571AACF0E913}"/>
    <dgm:cxn modelId="{821D52A1-1CD9-4309-A5D5-DCFF6DDE3769}" type="presOf" srcId="{3383CD5D-0C5F-4ADD-AC0F-62D615E88623}" destId="{C7A93DF5-7ACE-4F48-A7DA-83D0201AB525}" srcOrd="0" destOrd="0" presId="urn:microsoft.com/office/officeart/2005/8/layout/hierarchy4"/>
    <dgm:cxn modelId="{CD9F22B0-D491-4BB9-859D-D5A687466757}" type="presOf" srcId="{8D543D0D-B080-4859-9891-1A8E33BCFD98}" destId="{F9DB3212-B90A-422E-91CC-52963E12AD54}" srcOrd="0" destOrd="0" presId="urn:microsoft.com/office/officeart/2005/8/layout/hierarchy4"/>
    <dgm:cxn modelId="{37B06B1C-9307-47E4-A134-395D2AEE3AE5}" srcId="{3383CD5D-0C5F-4ADD-AC0F-62D615E88623}" destId="{24F9DEA0-7092-42B3-93DF-F10526014678}" srcOrd="0" destOrd="0" parTransId="{16D75761-FB13-4D52-861B-798D2A9B8584}" sibTransId="{B7282D27-35C7-46FE-B6DE-602D2A69C426}"/>
    <dgm:cxn modelId="{1F929C3C-FF19-41C6-B61B-E692B77E69F7}" type="presOf" srcId="{24F9DEA0-7092-42B3-93DF-F10526014678}" destId="{CB569AFA-DEA4-4445-AC37-C8F1A304BCDE}" srcOrd="0" destOrd="0" presId="urn:microsoft.com/office/officeart/2005/8/layout/hierarchy4"/>
    <dgm:cxn modelId="{58B471CB-28C6-427C-9609-A57D2B36D075}" srcId="{3383CD5D-0C5F-4ADD-AC0F-62D615E88623}" destId="{8D543D0D-B080-4859-9891-1A8E33BCFD98}" srcOrd="1" destOrd="0" parTransId="{07C402AC-8DC7-4897-97BE-2E9C36534FFF}" sibTransId="{EC256B54-702C-44E2-9EAB-A62A95F76D46}"/>
    <dgm:cxn modelId="{710FE458-6324-4D09-8BA0-2CCDF57457C6}" type="presParOf" srcId="{06799D81-E77C-4D64-861A-20E2F9522228}" destId="{97281495-51C4-41CC-A2AF-6ECA5A07113E}" srcOrd="0" destOrd="0" presId="urn:microsoft.com/office/officeart/2005/8/layout/hierarchy4"/>
    <dgm:cxn modelId="{6BAEF6A4-4D84-4342-B91A-0444AF77E851}" type="presParOf" srcId="{97281495-51C4-41CC-A2AF-6ECA5A07113E}" destId="{7B2A8647-8260-404C-BD80-40A2A496CDB4}" srcOrd="0" destOrd="0" presId="urn:microsoft.com/office/officeart/2005/8/layout/hierarchy4"/>
    <dgm:cxn modelId="{4A5B7FDF-1369-427A-9006-F82B3DBCC2E4}" type="presParOf" srcId="{97281495-51C4-41CC-A2AF-6ECA5A07113E}" destId="{8E5D1B37-6A67-4D6C-98F4-087F03AD09BE}" srcOrd="1" destOrd="0" presId="urn:microsoft.com/office/officeart/2005/8/layout/hierarchy4"/>
    <dgm:cxn modelId="{E7ACAB59-6D91-43D0-98AD-416A51F8EEDA}" type="presParOf" srcId="{97281495-51C4-41CC-A2AF-6ECA5A07113E}" destId="{7CE19028-261F-43D5-8F67-B9FB0304D156}" srcOrd="2" destOrd="0" presId="urn:microsoft.com/office/officeart/2005/8/layout/hierarchy4"/>
    <dgm:cxn modelId="{D1061B07-088A-431C-9CE5-5641B59825F1}" type="presParOf" srcId="{7CE19028-261F-43D5-8F67-B9FB0304D156}" destId="{5288F78B-4B50-464C-B756-62EE645673DB}" srcOrd="0" destOrd="0" presId="urn:microsoft.com/office/officeart/2005/8/layout/hierarchy4"/>
    <dgm:cxn modelId="{E3B33393-7CAB-45C5-8482-7CFDC4384371}" type="presParOf" srcId="{5288F78B-4B50-464C-B756-62EE645673DB}" destId="{C7A93DF5-7ACE-4F48-A7DA-83D0201AB525}" srcOrd="0" destOrd="0" presId="urn:microsoft.com/office/officeart/2005/8/layout/hierarchy4"/>
    <dgm:cxn modelId="{9B99689E-4BF0-4DBD-8517-F8D99C68E9C2}" type="presParOf" srcId="{5288F78B-4B50-464C-B756-62EE645673DB}" destId="{25DF3E9D-6272-40CE-9C5C-C87C0CED1B4F}" srcOrd="1" destOrd="0" presId="urn:microsoft.com/office/officeart/2005/8/layout/hierarchy4"/>
    <dgm:cxn modelId="{5E339D49-0AEA-434B-9184-17828D23C59E}" type="presParOf" srcId="{5288F78B-4B50-464C-B756-62EE645673DB}" destId="{6922FC9B-B6C9-49F4-89C0-41719122000C}" srcOrd="2" destOrd="0" presId="urn:microsoft.com/office/officeart/2005/8/layout/hierarchy4"/>
    <dgm:cxn modelId="{3C05FF60-09AA-4673-A98C-4B9C9283A777}" type="presParOf" srcId="{6922FC9B-B6C9-49F4-89C0-41719122000C}" destId="{17ABD295-D8CD-4D24-8DF9-F305D543A7BB}" srcOrd="0" destOrd="0" presId="urn:microsoft.com/office/officeart/2005/8/layout/hierarchy4"/>
    <dgm:cxn modelId="{4ECB8C85-C443-4A79-8EA1-B3363A364E03}" type="presParOf" srcId="{17ABD295-D8CD-4D24-8DF9-F305D543A7BB}" destId="{CB569AFA-DEA4-4445-AC37-C8F1A304BCDE}" srcOrd="0" destOrd="0" presId="urn:microsoft.com/office/officeart/2005/8/layout/hierarchy4"/>
    <dgm:cxn modelId="{03CBB376-64B6-43FA-BFED-6A7BB61F908B}" type="presParOf" srcId="{17ABD295-D8CD-4D24-8DF9-F305D543A7BB}" destId="{69738C5A-6144-4DA4-92BF-B567A8CB5834}" srcOrd="1" destOrd="0" presId="urn:microsoft.com/office/officeart/2005/8/layout/hierarchy4"/>
    <dgm:cxn modelId="{F74BDB88-455C-4B74-B199-34882CCEA120}" type="presParOf" srcId="{6922FC9B-B6C9-49F4-89C0-41719122000C}" destId="{22B9FB2E-C22B-464D-875C-683DE3617CC1}" srcOrd="1" destOrd="0" presId="urn:microsoft.com/office/officeart/2005/8/layout/hierarchy4"/>
    <dgm:cxn modelId="{95913F01-6396-499A-897D-1E56F550EBBA}" type="presParOf" srcId="{6922FC9B-B6C9-49F4-89C0-41719122000C}" destId="{BBFB69B1-72CF-470D-978E-2B5614CF134D}" srcOrd="2" destOrd="0" presId="urn:microsoft.com/office/officeart/2005/8/layout/hierarchy4"/>
    <dgm:cxn modelId="{08C2921B-1E21-486E-B5C9-1339511148F1}" type="presParOf" srcId="{BBFB69B1-72CF-470D-978E-2B5614CF134D}" destId="{F9DB3212-B90A-422E-91CC-52963E12AD54}" srcOrd="0" destOrd="0" presId="urn:microsoft.com/office/officeart/2005/8/layout/hierarchy4"/>
    <dgm:cxn modelId="{EB938655-0EED-4CFF-A62F-678FE7A2E4A7}" type="presParOf" srcId="{BBFB69B1-72CF-470D-978E-2B5614CF134D}" destId="{6B76D6EC-FF42-4C0A-8D83-5A38337875DE}" srcOrd="1" destOrd="0" presId="urn:microsoft.com/office/officeart/2005/8/layout/hierarchy4"/>
    <dgm:cxn modelId="{E849F3A5-7D80-4F26-B311-8229690E8238}" type="presParOf" srcId="{7CE19028-261F-43D5-8F67-B9FB0304D156}" destId="{8D7D0D80-726D-4360-A863-D1E37B838E13}" srcOrd="1" destOrd="0" presId="urn:microsoft.com/office/officeart/2005/8/layout/hierarchy4"/>
    <dgm:cxn modelId="{0BB13608-977D-413D-B3B1-5E3FC0A6499A}" type="presParOf" srcId="{7CE19028-261F-43D5-8F67-B9FB0304D156}" destId="{7DF1E781-AB83-4C5A-AA7E-2435A9E8C1F3}" srcOrd="2" destOrd="0" presId="urn:microsoft.com/office/officeart/2005/8/layout/hierarchy4"/>
    <dgm:cxn modelId="{EDE39DA9-060D-475D-A22B-FB8EDB58B965}" type="presParOf" srcId="{7DF1E781-AB83-4C5A-AA7E-2435A9E8C1F3}" destId="{83378B49-10ED-4EDA-8618-39A72CE47426}" srcOrd="0" destOrd="0" presId="urn:microsoft.com/office/officeart/2005/8/layout/hierarchy4"/>
    <dgm:cxn modelId="{2C1CF1EF-2C6C-49D3-9014-F11E4088F4CB}" type="presParOf" srcId="{7DF1E781-AB83-4C5A-AA7E-2435A9E8C1F3}" destId="{7DE38F6C-BA16-49EB-8D9F-009796291A74}" srcOrd="1" destOrd="0" presId="urn:microsoft.com/office/officeart/2005/8/layout/hierarchy4"/>
    <dgm:cxn modelId="{0FB344AD-AED4-4195-BE9D-259EAA732821}" type="presParOf" srcId="{7DF1E781-AB83-4C5A-AA7E-2435A9E8C1F3}" destId="{425DFD3A-7173-40A0-87C1-6D2C20776F5E}" srcOrd="2" destOrd="0" presId="urn:microsoft.com/office/officeart/2005/8/layout/hierarchy4"/>
    <dgm:cxn modelId="{2E811556-2848-48BF-B281-13F55B2A0EAF}" type="presParOf" srcId="{425DFD3A-7173-40A0-87C1-6D2C20776F5E}" destId="{7F3C1536-F625-4CAA-9FB1-C2915B26C705}" srcOrd="0" destOrd="0" presId="urn:microsoft.com/office/officeart/2005/8/layout/hierarchy4"/>
    <dgm:cxn modelId="{575342AC-0468-40A5-AA17-5EEAC96FF29B}" type="presParOf" srcId="{7F3C1536-F625-4CAA-9FB1-C2915B26C705}" destId="{024E7840-1BBD-4CEE-8EB1-8C8B06741F41}" srcOrd="0" destOrd="0" presId="urn:microsoft.com/office/officeart/2005/8/layout/hierarchy4"/>
    <dgm:cxn modelId="{FF6D9221-8AAC-4276-8EB0-069DB5755003}" type="presParOf" srcId="{7F3C1536-F625-4CAA-9FB1-C2915B26C705}" destId="{3EBD1651-4CAA-4B07-A9E0-2B1B665ABFE2}" srcOrd="1" destOrd="0" presId="urn:microsoft.com/office/officeart/2005/8/layout/hierarchy4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AF78E5-05F5-49EA-A0F6-BF635D40AE8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99717F-54B5-45E4-AFB5-1132DE515CF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 smtClean="0"/>
            <a:t>Основные принципы при организации работы в рамках новых форм работы с семьей:</a:t>
          </a:r>
          <a:endParaRPr lang="ru-RU" sz="2400" dirty="0"/>
        </a:p>
      </dgm:t>
    </dgm:pt>
    <dgm:pt modelId="{5EB06D0C-2E82-4D1F-AF1B-258C43A32165}" type="parTrans" cxnId="{BB806B14-265B-4F91-9BD4-B52F1B86A623}">
      <dgm:prSet/>
      <dgm:spPr/>
      <dgm:t>
        <a:bodyPr/>
        <a:lstStyle/>
        <a:p>
          <a:endParaRPr lang="ru-RU"/>
        </a:p>
      </dgm:t>
    </dgm:pt>
    <dgm:pt modelId="{D148EB21-62A8-474F-822C-4462B3B7C675}" type="sibTrans" cxnId="{BB806B14-265B-4F91-9BD4-B52F1B86A623}">
      <dgm:prSet/>
      <dgm:spPr/>
      <dgm:t>
        <a:bodyPr/>
        <a:lstStyle/>
        <a:p>
          <a:endParaRPr lang="ru-RU"/>
        </a:p>
      </dgm:t>
    </dgm:pt>
    <dgm:pt modelId="{7F2FE5DB-FFC4-403C-8DEB-59404A646DD9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открытость детского сада для семьи </a:t>
          </a:r>
          <a:endParaRPr lang="ru-RU" dirty="0"/>
        </a:p>
      </dgm:t>
    </dgm:pt>
    <dgm:pt modelId="{672790B4-8D06-40B8-9328-AD096A141319}" type="parTrans" cxnId="{823505F5-0F87-41DA-9FEC-C8108BE28001}">
      <dgm:prSet/>
      <dgm:spPr/>
      <dgm:t>
        <a:bodyPr/>
        <a:lstStyle/>
        <a:p>
          <a:endParaRPr lang="ru-RU"/>
        </a:p>
      </dgm:t>
    </dgm:pt>
    <dgm:pt modelId="{149FFF9F-5B2F-402A-9BB9-068B0FE2A93B}" type="sibTrans" cxnId="{823505F5-0F87-41DA-9FEC-C8108BE28001}">
      <dgm:prSet/>
      <dgm:spPr/>
      <dgm:t>
        <a:bodyPr/>
        <a:lstStyle/>
        <a:p>
          <a:endParaRPr lang="ru-RU"/>
        </a:p>
      </dgm:t>
    </dgm:pt>
    <dgm:pt modelId="{4C5FA401-1474-4671-BE80-4FF223393C46}">
      <dgm:prSet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сотрудничество педагогов и родителей </a:t>
          </a:r>
          <a:endParaRPr lang="ru-RU" dirty="0"/>
        </a:p>
      </dgm:t>
    </dgm:pt>
    <dgm:pt modelId="{02078421-062E-4F89-960D-6A776ADA8024}" type="parTrans" cxnId="{7B8F7712-CAF6-41F5-92D6-72E3E90FCD58}">
      <dgm:prSet/>
      <dgm:spPr/>
      <dgm:t>
        <a:bodyPr/>
        <a:lstStyle/>
        <a:p>
          <a:endParaRPr lang="ru-RU"/>
        </a:p>
      </dgm:t>
    </dgm:pt>
    <dgm:pt modelId="{D834338C-E8B2-4331-8240-FAC4E78A4A40}" type="sibTrans" cxnId="{7B8F7712-CAF6-41F5-92D6-72E3E90FCD58}">
      <dgm:prSet/>
      <dgm:spPr/>
      <dgm:t>
        <a:bodyPr/>
        <a:lstStyle/>
        <a:p>
          <a:endParaRPr lang="ru-RU"/>
        </a:p>
      </dgm:t>
    </dgm:pt>
    <dgm:pt modelId="{51C8178A-EAD5-47D8-A0F4-F6CC41867F83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создание активной развивающей среды, активных форм общения </a:t>
          </a:r>
          <a:endParaRPr lang="ru-RU" dirty="0"/>
        </a:p>
      </dgm:t>
    </dgm:pt>
    <dgm:pt modelId="{2251237B-E145-443A-910D-6B89F1108FA1}" type="parTrans" cxnId="{E83B7614-E7DB-43A9-AD19-B8DC9BB0D13D}">
      <dgm:prSet/>
      <dgm:spPr/>
      <dgm:t>
        <a:bodyPr/>
        <a:lstStyle/>
        <a:p>
          <a:endParaRPr lang="ru-RU"/>
        </a:p>
      </dgm:t>
    </dgm:pt>
    <dgm:pt modelId="{4FA45DAC-9429-4983-A71E-4F41423C0701}" type="sibTrans" cxnId="{E83B7614-E7DB-43A9-AD19-B8DC9BB0D13D}">
      <dgm:prSet/>
      <dgm:spPr/>
      <dgm:t>
        <a:bodyPr/>
        <a:lstStyle/>
        <a:p>
          <a:endParaRPr lang="ru-RU"/>
        </a:p>
      </dgm:t>
    </dgm:pt>
    <dgm:pt modelId="{58C1C895-5ED8-49BC-9C70-F834A1D3A20E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диагностика общих и частных проблем в воспитании и развитии ребенка.</a:t>
          </a:r>
          <a:endParaRPr lang="ru-RU" dirty="0"/>
        </a:p>
      </dgm:t>
    </dgm:pt>
    <dgm:pt modelId="{744D11CF-620D-49F3-817F-4FA385D449B9}" type="parTrans" cxnId="{A8796C47-83A3-44E9-8D2E-179C272AFD26}">
      <dgm:prSet/>
      <dgm:spPr/>
      <dgm:t>
        <a:bodyPr/>
        <a:lstStyle/>
        <a:p>
          <a:endParaRPr lang="ru-RU"/>
        </a:p>
      </dgm:t>
    </dgm:pt>
    <dgm:pt modelId="{8784B4AA-933E-4381-8387-2DC662D5D0F0}" type="sibTrans" cxnId="{A8796C47-83A3-44E9-8D2E-179C272AFD26}">
      <dgm:prSet/>
      <dgm:spPr/>
      <dgm:t>
        <a:bodyPr/>
        <a:lstStyle/>
        <a:p>
          <a:endParaRPr lang="ru-RU"/>
        </a:p>
      </dgm:t>
    </dgm:pt>
    <dgm:pt modelId="{0722A903-3C57-4C75-9EA6-332C37F7A85E}">
      <dgm:prSet/>
      <dgm:spPr/>
      <dgm:t>
        <a:bodyPr/>
        <a:lstStyle/>
        <a:p>
          <a:endParaRPr lang="ru-RU"/>
        </a:p>
      </dgm:t>
    </dgm:pt>
    <dgm:pt modelId="{C8A24BA7-F22F-48A7-AC4F-3023146312D0}" type="parTrans" cxnId="{F56644A2-D0F8-4A9E-90DE-33F41EA6E04F}">
      <dgm:prSet/>
      <dgm:spPr/>
      <dgm:t>
        <a:bodyPr/>
        <a:lstStyle/>
        <a:p>
          <a:endParaRPr lang="ru-RU"/>
        </a:p>
      </dgm:t>
    </dgm:pt>
    <dgm:pt modelId="{2CE9C4B2-8D87-481F-AA2A-B5CC1E4A2579}" type="sibTrans" cxnId="{F56644A2-D0F8-4A9E-90DE-33F41EA6E04F}">
      <dgm:prSet/>
      <dgm:spPr/>
      <dgm:t>
        <a:bodyPr/>
        <a:lstStyle/>
        <a:p>
          <a:endParaRPr lang="ru-RU"/>
        </a:p>
      </dgm:t>
    </dgm:pt>
    <dgm:pt modelId="{E5B3C623-868A-42D3-B5D2-7164CA281EF3}" type="pres">
      <dgm:prSet presAssocID="{05AF78E5-05F5-49EA-A0F6-BF635D40AE8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8841FF-E611-4C5A-A64E-4FE522475914}" type="pres">
      <dgm:prSet presAssocID="{05AF78E5-05F5-49EA-A0F6-BF635D40AE89}" presName="matrix" presStyleCnt="0"/>
      <dgm:spPr/>
    </dgm:pt>
    <dgm:pt modelId="{F2EF9D36-FE23-4F5F-9C7B-5B9F1A204148}" type="pres">
      <dgm:prSet presAssocID="{05AF78E5-05F5-49EA-A0F6-BF635D40AE89}" presName="tile1" presStyleLbl="node1" presStyleIdx="0" presStyleCnt="4"/>
      <dgm:spPr/>
      <dgm:t>
        <a:bodyPr/>
        <a:lstStyle/>
        <a:p>
          <a:endParaRPr lang="ru-RU"/>
        </a:p>
      </dgm:t>
    </dgm:pt>
    <dgm:pt modelId="{62BA54F7-4342-4FFB-9B13-786AB5636BEC}" type="pres">
      <dgm:prSet presAssocID="{05AF78E5-05F5-49EA-A0F6-BF635D40AE8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FACA8-8D08-4776-8AD0-5B771BD032AF}" type="pres">
      <dgm:prSet presAssocID="{05AF78E5-05F5-49EA-A0F6-BF635D40AE89}" presName="tile2" presStyleLbl="node1" presStyleIdx="1" presStyleCnt="4"/>
      <dgm:spPr/>
      <dgm:t>
        <a:bodyPr/>
        <a:lstStyle/>
        <a:p>
          <a:endParaRPr lang="ru-RU"/>
        </a:p>
      </dgm:t>
    </dgm:pt>
    <dgm:pt modelId="{8C374D07-92F8-4210-9584-3D60795BCF76}" type="pres">
      <dgm:prSet presAssocID="{05AF78E5-05F5-49EA-A0F6-BF635D40AE8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F7C9F-5D4F-4F3C-8BE6-D5387056D0D4}" type="pres">
      <dgm:prSet presAssocID="{05AF78E5-05F5-49EA-A0F6-BF635D40AE89}" presName="tile3" presStyleLbl="node1" presStyleIdx="2" presStyleCnt="4"/>
      <dgm:spPr/>
      <dgm:t>
        <a:bodyPr/>
        <a:lstStyle/>
        <a:p>
          <a:endParaRPr lang="ru-RU"/>
        </a:p>
      </dgm:t>
    </dgm:pt>
    <dgm:pt modelId="{F515CA34-838B-41D2-AABD-382536F43BE9}" type="pres">
      <dgm:prSet presAssocID="{05AF78E5-05F5-49EA-A0F6-BF635D40AE8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9EC7A-8914-4EFC-9069-E3CA00CEDF69}" type="pres">
      <dgm:prSet presAssocID="{05AF78E5-05F5-49EA-A0F6-BF635D40AE89}" presName="tile4" presStyleLbl="node1" presStyleIdx="3" presStyleCnt="4" custLinFactNeighborX="3030" custLinFactNeighborY="6573"/>
      <dgm:spPr/>
      <dgm:t>
        <a:bodyPr/>
        <a:lstStyle/>
        <a:p>
          <a:endParaRPr lang="ru-RU"/>
        </a:p>
      </dgm:t>
    </dgm:pt>
    <dgm:pt modelId="{319DB5D3-7DAE-4FC1-9E3C-C83EE3D9CF9E}" type="pres">
      <dgm:prSet presAssocID="{05AF78E5-05F5-49EA-A0F6-BF635D40AE8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253C96-2D1B-4C1A-B4FA-34945E450E45}" type="pres">
      <dgm:prSet presAssocID="{05AF78E5-05F5-49EA-A0F6-BF635D40AE89}" presName="centerTile" presStyleLbl="fgShp" presStyleIdx="0" presStyleCnt="1" custScaleX="130159" custScaleY="13708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F307B62-DA97-4A35-9CA3-B1BD22B9CAE8}" type="presOf" srcId="{05AF78E5-05F5-49EA-A0F6-BF635D40AE89}" destId="{E5B3C623-868A-42D3-B5D2-7164CA281EF3}" srcOrd="0" destOrd="0" presId="urn:microsoft.com/office/officeart/2005/8/layout/matrix1"/>
    <dgm:cxn modelId="{507F5A82-1651-4633-A8CD-11CA06008344}" type="presOf" srcId="{4C5FA401-1474-4671-BE80-4FF223393C46}" destId="{1C2FACA8-8D08-4776-8AD0-5B771BD032AF}" srcOrd="0" destOrd="0" presId="urn:microsoft.com/office/officeart/2005/8/layout/matrix1"/>
    <dgm:cxn modelId="{823505F5-0F87-41DA-9FEC-C8108BE28001}" srcId="{F799717F-54B5-45E4-AFB5-1132DE515CFE}" destId="{7F2FE5DB-FFC4-403C-8DEB-59404A646DD9}" srcOrd="0" destOrd="0" parTransId="{672790B4-8D06-40B8-9328-AD096A141319}" sibTransId="{149FFF9F-5B2F-402A-9BB9-068B0FE2A93B}"/>
    <dgm:cxn modelId="{7B8F7712-CAF6-41F5-92D6-72E3E90FCD58}" srcId="{F799717F-54B5-45E4-AFB5-1132DE515CFE}" destId="{4C5FA401-1474-4671-BE80-4FF223393C46}" srcOrd="1" destOrd="0" parTransId="{02078421-062E-4F89-960D-6A776ADA8024}" sibTransId="{D834338C-E8B2-4331-8240-FAC4E78A4A40}"/>
    <dgm:cxn modelId="{7A8D0D6B-76DF-4085-83D8-65329FE14952}" type="presOf" srcId="{58C1C895-5ED8-49BC-9C70-F834A1D3A20E}" destId="{319DB5D3-7DAE-4FC1-9E3C-C83EE3D9CF9E}" srcOrd="1" destOrd="0" presId="urn:microsoft.com/office/officeart/2005/8/layout/matrix1"/>
    <dgm:cxn modelId="{1252A864-C915-42E8-B94E-228788BE122C}" type="presOf" srcId="{7F2FE5DB-FFC4-403C-8DEB-59404A646DD9}" destId="{62BA54F7-4342-4FFB-9B13-786AB5636BEC}" srcOrd="1" destOrd="0" presId="urn:microsoft.com/office/officeart/2005/8/layout/matrix1"/>
    <dgm:cxn modelId="{ECCFBBCD-B524-4E04-9582-57025F578855}" type="presOf" srcId="{4C5FA401-1474-4671-BE80-4FF223393C46}" destId="{8C374D07-92F8-4210-9584-3D60795BCF76}" srcOrd="1" destOrd="0" presId="urn:microsoft.com/office/officeart/2005/8/layout/matrix1"/>
    <dgm:cxn modelId="{C035D207-D051-4805-B35A-F7BE79669A08}" type="presOf" srcId="{51C8178A-EAD5-47D8-A0F4-F6CC41867F83}" destId="{F515CA34-838B-41D2-AABD-382536F43BE9}" srcOrd="1" destOrd="0" presId="urn:microsoft.com/office/officeart/2005/8/layout/matrix1"/>
    <dgm:cxn modelId="{11E9B541-6CA9-4C6E-B607-C3FED77E917F}" type="presOf" srcId="{7F2FE5DB-FFC4-403C-8DEB-59404A646DD9}" destId="{F2EF9D36-FE23-4F5F-9C7B-5B9F1A204148}" srcOrd="0" destOrd="0" presId="urn:microsoft.com/office/officeart/2005/8/layout/matrix1"/>
    <dgm:cxn modelId="{CA4BEB95-B2A7-4494-BF69-0C324EED4374}" type="presOf" srcId="{51C8178A-EAD5-47D8-A0F4-F6CC41867F83}" destId="{9E0F7C9F-5D4F-4F3C-8BE6-D5387056D0D4}" srcOrd="0" destOrd="0" presId="urn:microsoft.com/office/officeart/2005/8/layout/matrix1"/>
    <dgm:cxn modelId="{E83B7614-E7DB-43A9-AD19-B8DC9BB0D13D}" srcId="{F799717F-54B5-45E4-AFB5-1132DE515CFE}" destId="{51C8178A-EAD5-47D8-A0F4-F6CC41867F83}" srcOrd="2" destOrd="0" parTransId="{2251237B-E145-443A-910D-6B89F1108FA1}" sibTransId="{4FA45DAC-9429-4983-A71E-4F41423C0701}"/>
    <dgm:cxn modelId="{BB806B14-265B-4F91-9BD4-B52F1B86A623}" srcId="{05AF78E5-05F5-49EA-A0F6-BF635D40AE89}" destId="{F799717F-54B5-45E4-AFB5-1132DE515CFE}" srcOrd="0" destOrd="0" parTransId="{5EB06D0C-2E82-4D1F-AF1B-258C43A32165}" sibTransId="{D148EB21-62A8-474F-822C-4462B3B7C675}"/>
    <dgm:cxn modelId="{A8796C47-83A3-44E9-8D2E-179C272AFD26}" srcId="{F799717F-54B5-45E4-AFB5-1132DE515CFE}" destId="{58C1C895-5ED8-49BC-9C70-F834A1D3A20E}" srcOrd="3" destOrd="0" parTransId="{744D11CF-620D-49F3-817F-4FA385D449B9}" sibTransId="{8784B4AA-933E-4381-8387-2DC662D5D0F0}"/>
    <dgm:cxn modelId="{AB63D357-A805-4485-AB05-DA4D4E96AF44}" type="presOf" srcId="{58C1C895-5ED8-49BC-9C70-F834A1D3A20E}" destId="{9999EC7A-8914-4EFC-9069-E3CA00CEDF69}" srcOrd="0" destOrd="0" presId="urn:microsoft.com/office/officeart/2005/8/layout/matrix1"/>
    <dgm:cxn modelId="{03A95308-C9D1-4809-9ACB-1C679EC9BCE6}" type="presOf" srcId="{F799717F-54B5-45E4-AFB5-1132DE515CFE}" destId="{15253C96-2D1B-4C1A-B4FA-34945E450E45}" srcOrd="0" destOrd="0" presId="urn:microsoft.com/office/officeart/2005/8/layout/matrix1"/>
    <dgm:cxn modelId="{F56644A2-D0F8-4A9E-90DE-33F41EA6E04F}" srcId="{F799717F-54B5-45E4-AFB5-1132DE515CFE}" destId="{0722A903-3C57-4C75-9EA6-332C37F7A85E}" srcOrd="4" destOrd="0" parTransId="{C8A24BA7-F22F-48A7-AC4F-3023146312D0}" sibTransId="{2CE9C4B2-8D87-481F-AA2A-B5CC1E4A2579}"/>
    <dgm:cxn modelId="{B7415F58-69D4-4740-A255-2A53ACD8A778}" type="presParOf" srcId="{E5B3C623-868A-42D3-B5D2-7164CA281EF3}" destId="{6B8841FF-E611-4C5A-A64E-4FE522475914}" srcOrd="0" destOrd="0" presId="urn:microsoft.com/office/officeart/2005/8/layout/matrix1"/>
    <dgm:cxn modelId="{7CA1D53E-1DC6-4313-9518-739EFBB80A5E}" type="presParOf" srcId="{6B8841FF-E611-4C5A-A64E-4FE522475914}" destId="{F2EF9D36-FE23-4F5F-9C7B-5B9F1A204148}" srcOrd="0" destOrd="0" presId="urn:microsoft.com/office/officeart/2005/8/layout/matrix1"/>
    <dgm:cxn modelId="{26CFCD30-44A8-493D-823C-7CC3C3CF51C1}" type="presParOf" srcId="{6B8841FF-E611-4C5A-A64E-4FE522475914}" destId="{62BA54F7-4342-4FFB-9B13-786AB5636BEC}" srcOrd="1" destOrd="0" presId="urn:microsoft.com/office/officeart/2005/8/layout/matrix1"/>
    <dgm:cxn modelId="{8147C521-F136-4D90-8928-576B6308AC4F}" type="presParOf" srcId="{6B8841FF-E611-4C5A-A64E-4FE522475914}" destId="{1C2FACA8-8D08-4776-8AD0-5B771BD032AF}" srcOrd="2" destOrd="0" presId="urn:microsoft.com/office/officeart/2005/8/layout/matrix1"/>
    <dgm:cxn modelId="{9C3DC466-53E1-47CA-905B-9FC6A52F62A9}" type="presParOf" srcId="{6B8841FF-E611-4C5A-A64E-4FE522475914}" destId="{8C374D07-92F8-4210-9584-3D60795BCF76}" srcOrd="3" destOrd="0" presId="urn:microsoft.com/office/officeart/2005/8/layout/matrix1"/>
    <dgm:cxn modelId="{D49517BF-72C4-4E87-B410-19C18D21E146}" type="presParOf" srcId="{6B8841FF-E611-4C5A-A64E-4FE522475914}" destId="{9E0F7C9F-5D4F-4F3C-8BE6-D5387056D0D4}" srcOrd="4" destOrd="0" presId="urn:microsoft.com/office/officeart/2005/8/layout/matrix1"/>
    <dgm:cxn modelId="{8F7BB908-DED1-4747-BCDF-65950A6C7348}" type="presParOf" srcId="{6B8841FF-E611-4C5A-A64E-4FE522475914}" destId="{F515CA34-838B-41D2-AABD-382536F43BE9}" srcOrd="5" destOrd="0" presId="urn:microsoft.com/office/officeart/2005/8/layout/matrix1"/>
    <dgm:cxn modelId="{E729F2AB-5103-4C84-97A4-7258313EC9A9}" type="presParOf" srcId="{6B8841FF-E611-4C5A-A64E-4FE522475914}" destId="{9999EC7A-8914-4EFC-9069-E3CA00CEDF69}" srcOrd="6" destOrd="0" presId="urn:microsoft.com/office/officeart/2005/8/layout/matrix1"/>
    <dgm:cxn modelId="{41C2CB5F-7CE3-4DD7-8AFD-73F59B15644A}" type="presParOf" srcId="{6B8841FF-E611-4C5A-A64E-4FE522475914}" destId="{319DB5D3-7DAE-4FC1-9E3C-C83EE3D9CF9E}" srcOrd="7" destOrd="0" presId="urn:microsoft.com/office/officeart/2005/8/layout/matrix1"/>
    <dgm:cxn modelId="{4E2E8ADE-5B56-4E2A-9060-363B81BC9E62}" type="presParOf" srcId="{E5B3C623-868A-42D3-B5D2-7164CA281EF3}" destId="{15253C96-2D1B-4C1A-B4FA-34945E450E45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19E75F-C510-4A6D-8622-93BD947716AC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A7FA76-F469-47C1-B415-00590AF7C2D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/>
            <a:t>Ознакомление родителей с содержанием и методикой </a:t>
          </a:r>
          <a:r>
            <a:rPr lang="ru-RU" sz="2000" dirty="0" err="1" smtClean="0"/>
            <a:t>учебно</a:t>
          </a:r>
          <a:r>
            <a:rPr lang="ru-RU" sz="2000" dirty="0" smtClean="0"/>
            <a:t> - воспитательного процесса</a:t>
          </a:r>
          <a:endParaRPr lang="ru-RU" sz="2000" dirty="0"/>
        </a:p>
      </dgm:t>
    </dgm:pt>
    <dgm:pt modelId="{65CC23B3-9D47-4566-8DC3-E37712BAFA89}" type="parTrans" cxnId="{533B7FBD-F868-43F8-9812-9C06066A47C8}">
      <dgm:prSet/>
      <dgm:spPr/>
      <dgm:t>
        <a:bodyPr/>
        <a:lstStyle/>
        <a:p>
          <a:endParaRPr lang="ru-RU"/>
        </a:p>
      </dgm:t>
    </dgm:pt>
    <dgm:pt modelId="{E07A36A5-9A66-4F8F-B8E2-13BA85BFD4FA}" type="sibTrans" cxnId="{533B7FBD-F868-43F8-9812-9C06066A47C8}">
      <dgm:prSet/>
      <dgm:spPr/>
      <dgm:t>
        <a:bodyPr/>
        <a:lstStyle/>
        <a:p>
          <a:endParaRPr lang="ru-RU"/>
        </a:p>
      </dgm:t>
    </dgm:pt>
    <dgm:pt modelId="{C887EF3A-7DD5-439C-A7C6-28727ED74075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err="1" smtClean="0"/>
            <a:t>Психолого</a:t>
          </a:r>
          <a:r>
            <a:rPr lang="ru-RU" sz="2400" dirty="0" smtClean="0"/>
            <a:t> - педагогическое просвещение родителей</a:t>
          </a:r>
          <a:endParaRPr lang="ru-RU" sz="2400" dirty="0"/>
        </a:p>
      </dgm:t>
    </dgm:pt>
    <dgm:pt modelId="{90686155-6FE9-4C75-9344-C8C08E60AF14}" type="parTrans" cxnId="{3C31DBA3-A0E2-4070-BC5D-A34D849715CF}">
      <dgm:prSet/>
      <dgm:spPr/>
      <dgm:t>
        <a:bodyPr/>
        <a:lstStyle/>
        <a:p>
          <a:endParaRPr lang="ru-RU"/>
        </a:p>
      </dgm:t>
    </dgm:pt>
    <dgm:pt modelId="{6341AE6A-98D4-4335-A555-2935C71F209B}" type="sibTrans" cxnId="{3C31DBA3-A0E2-4070-BC5D-A34D849715CF}">
      <dgm:prSet/>
      <dgm:spPr/>
      <dgm:t>
        <a:bodyPr/>
        <a:lstStyle/>
        <a:p>
          <a:endParaRPr lang="ru-RU"/>
        </a:p>
      </dgm:t>
    </dgm:pt>
    <dgm:pt modelId="{AE8871B7-2FA4-43B5-8BE8-C4C6EE99865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Вовлечение родителей в совместную с детьми деятельность</a:t>
          </a:r>
          <a:endParaRPr lang="ru-RU" sz="2400" dirty="0"/>
        </a:p>
      </dgm:t>
    </dgm:pt>
    <dgm:pt modelId="{5319DB9A-B306-49BF-8E1C-652980B8B5ED}" type="parTrans" cxnId="{8A0B0C90-8FE6-4741-8D3A-31CC144E415D}">
      <dgm:prSet/>
      <dgm:spPr/>
      <dgm:t>
        <a:bodyPr/>
        <a:lstStyle/>
        <a:p>
          <a:endParaRPr lang="ru-RU"/>
        </a:p>
      </dgm:t>
    </dgm:pt>
    <dgm:pt modelId="{85202EF7-3B2D-4DE0-B420-1768B9F1AD72}" type="sibTrans" cxnId="{8A0B0C90-8FE6-4741-8D3A-31CC144E415D}">
      <dgm:prSet/>
      <dgm:spPr/>
      <dgm:t>
        <a:bodyPr/>
        <a:lstStyle/>
        <a:p>
          <a:endParaRPr lang="ru-RU"/>
        </a:p>
      </dgm:t>
    </dgm:pt>
    <dgm:pt modelId="{3B9F7B81-024D-4295-B633-30DEF69B2B44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Взаимодействие родителей  с общественными организациями  </a:t>
          </a:r>
          <a:endParaRPr lang="ru-RU" sz="2400" dirty="0"/>
        </a:p>
      </dgm:t>
    </dgm:pt>
    <dgm:pt modelId="{F9D66717-F07A-426F-9F5C-85214BCA5C82}" type="parTrans" cxnId="{6D2392D5-05F4-434C-B097-A50FD3C63C90}">
      <dgm:prSet/>
      <dgm:spPr/>
      <dgm:t>
        <a:bodyPr/>
        <a:lstStyle/>
        <a:p>
          <a:endParaRPr lang="ru-RU"/>
        </a:p>
      </dgm:t>
    </dgm:pt>
    <dgm:pt modelId="{62A3ABEA-B12C-429C-B695-9AA2F3B9F14C}" type="sibTrans" cxnId="{6D2392D5-05F4-434C-B097-A50FD3C63C90}">
      <dgm:prSet/>
      <dgm:spPr/>
      <dgm:t>
        <a:bodyPr/>
        <a:lstStyle/>
        <a:p>
          <a:endParaRPr lang="ru-RU"/>
        </a:p>
      </dgm:t>
    </dgm:pt>
    <dgm:pt modelId="{88E09B39-3433-455F-A058-A73D5A07669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dirty="0" smtClean="0"/>
            <a:t>Помощь отдельным семьям в воспитании детей</a:t>
          </a:r>
          <a:endParaRPr lang="ru-RU" sz="2400" dirty="0"/>
        </a:p>
      </dgm:t>
    </dgm:pt>
    <dgm:pt modelId="{A47CD0D0-50F9-48F4-8EBF-AFEB9BB0B471}" type="parTrans" cxnId="{03CE740D-E5F6-4723-B311-42EC0D268E1E}">
      <dgm:prSet/>
      <dgm:spPr/>
      <dgm:t>
        <a:bodyPr/>
        <a:lstStyle/>
        <a:p>
          <a:endParaRPr lang="ru-RU"/>
        </a:p>
      </dgm:t>
    </dgm:pt>
    <dgm:pt modelId="{C8322CD0-8659-4B35-A3E8-FC6456971385}" type="sibTrans" cxnId="{03CE740D-E5F6-4723-B311-42EC0D268E1E}">
      <dgm:prSet/>
      <dgm:spPr/>
      <dgm:t>
        <a:bodyPr/>
        <a:lstStyle/>
        <a:p>
          <a:endParaRPr lang="ru-RU"/>
        </a:p>
      </dgm:t>
    </dgm:pt>
    <dgm:pt modelId="{4CB27553-2A6B-4F82-BF75-795A4C0481B1}" type="pres">
      <dgm:prSet presAssocID="{6C19E75F-C510-4A6D-8622-93BD947716A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BD6260-DC62-4D46-B9A4-4CF815CA5970}" type="pres">
      <dgm:prSet presAssocID="{E7A7FA76-F469-47C1-B415-00590AF7C2D5}" presName="node" presStyleLbl="node1" presStyleIdx="0" presStyleCnt="5" custScaleX="142869" custScaleY="1454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D3D142-B168-4F75-BB55-E8DF1FFE441F}" type="pres">
      <dgm:prSet presAssocID="{E7A7FA76-F469-47C1-B415-00590AF7C2D5}" presName="spNode" presStyleCnt="0"/>
      <dgm:spPr/>
    </dgm:pt>
    <dgm:pt modelId="{2E209F15-9543-44DD-B94A-401E6D503583}" type="pres">
      <dgm:prSet presAssocID="{E07A36A5-9A66-4F8F-B8E2-13BA85BFD4FA}" presName="sibTrans" presStyleLbl="sibTrans1D1" presStyleIdx="0" presStyleCnt="5"/>
      <dgm:spPr/>
      <dgm:t>
        <a:bodyPr/>
        <a:lstStyle/>
        <a:p>
          <a:endParaRPr lang="ru-RU"/>
        </a:p>
      </dgm:t>
    </dgm:pt>
    <dgm:pt modelId="{B9D0ED18-563D-4E77-9F79-CCB9571D2081}" type="pres">
      <dgm:prSet presAssocID="{C887EF3A-7DD5-439C-A7C6-28727ED74075}" presName="node" presStyleLbl="node1" presStyleIdx="1" presStyleCnt="5" custScaleX="150039" custScaleY="165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5E9E3-205C-439F-B12E-4B0C9195A592}" type="pres">
      <dgm:prSet presAssocID="{C887EF3A-7DD5-439C-A7C6-28727ED74075}" presName="spNode" presStyleCnt="0"/>
      <dgm:spPr/>
    </dgm:pt>
    <dgm:pt modelId="{79E8A0D3-FF23-48B8-9333-CE48D9833E4D}" type="pres">
      <dgm:prSet presAssocID="{6341AE6A-98D4-4335-A555-2935C71F209B}" presName="sibTrans" presStyleLbl="sibTrans1D1" presStyleIdx="1" presStyleCnt="5"/>
      <dgm:spPr/>
      <dgm:t>
        <a:bodyPr/>
        <a:lstStyle/>
        <a:p>
          <a:endParaRPr lang="ru-RU"/>
        </a:p>
      </dgm:t>
    </dgm:pt>
    <dgm:pt modelId="{192A890A-73E1-429D-8643-0F92CC5E75A1}" type="pres">
      <dgm:prSet presAssocID="{AE8871B7-2FA4-43B5-8BE8-C4C6EE998655}" presName="node" presStyleLbl="node1" presStyleIdx="2" presStyleCnt="5" custScaleX="141335" custScaleY="1409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0F8EDF-4936-42D3-9811-2DC7F98E9397}" type="pres">
      <dgm:prSet presAssocID="{AE8871B7-2FA4-43B5-8BE8-C4C6EE998655}" presName="spNode" presStyleCnt="0"/>
      <dgm:spPr/>
    </dgm:pt>
    <dgm:pt modelId="{D649AA40-CC8D-42C8-A011-55F8B2C34E2B}" type="pres">
      <dgm:prSet presAssocID="{85202EF7-3B2D-4DE0-B420-1768B9F1AD72}" presName="sibTrans" presStyleLbl="sibTrans1D1" presStyleIdx="2" presStyleCnt="5"/>
      <dgm:spPr/>
      <dgm:t>
        <a:bodyPr/>
        <a:lstStyle/>
        <a:p>
          <a:endParaRPr lang="ru-RU"/>
        </a:p>
      </dgm:t>
    </dgm:pt>
    <dgm:pt modelId="{424E0186-42A8-4179-81F0-5396D2268D73}" type="pres">
      <dgm:prSet presAssocID="{3B9F7B81-024D-4295-B633-30DEF69B2B44}" presName="node" presStyleLbl="node1" presStyleIdx="3" presStyleCnt="5" custScaleX="143546" custScaleY="145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278F29-A78A-41B9-B279-918A3762D728}" type="pres">
      <dgm:prSet presAssocID="{3B9F7B81-024D-4295-B633-30DEF69B2B44}" presName="spNode" presStyleCnt="0"/>
      <dgm:spPr/>
    </dgm:pt>
    <dgm:pt modelId="{ADD975A4-9A49-4C2F-9E61-B0D2CD444729}" type="pres">
      <dgm:prSet presAssocID="{62A3ABEA-B12C-429C-B695-9AA2F3B9F14C}" presName="sibTrans" presStyleLbl="sibTrans1D1" presStyleIdx="3" presStyleCnt="5"/>
      <dgm:spPr/>
      <dgm:t>
        <a:bodyPr/>
        <a:lstStyle/>
        <a:p>
          <a:endParaRPr lang="ru-RU"/>
        </a:p>
      </dgm:t>
    </dgm:pt>
    <dgm:pt modelId="{290F9250-F258-43E7-9F12-3E294855FDEC}" type="pres">
      <dgm:prSet presAssocID="{88E09B39-3433-455F-A058-A73D5A07669D}" presName="node" presStyleLbl="node1" presStyleIdx="4" presStyleCnt="5" custScaleX="148808" custScaleY="1656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7EE90B-541E-4DAF-885E-F2EADEFD24E4}" type="pres">
      <dgm:prSet presAssocID="{88E09B39-3433-455F-A058-A73D5A07669D}" presName="spNode" presStyleCnt="0"/>
      <dgm:spPr/>
    </dgm:pt>
    <dgm:pt modelId="{F33461A6-B12A-42E3-9C76-4B49AB80305D}" type="pres">
      <dgm:prSet presAssocID="{C8322CD0-8659-4B35-A3E8-FC6456971385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9AC66418-8416-4D66-A7B6-7ECC5B6B4205}" type="presOf" srcId="{6341AE6A-98D4-4335-A555-2935C71F209B}" destId="{79E8A0D3-FF23-48B8-9333-CE48D9833E4D}" srcOrd="0" destOrd="0" presId="urn:microsoft.com/office/officeart/2005/8/layout/cycle6"/>
    <dgm:cxn modelId="{0606E909-7298-478E-9276-55DDD869D3A7}" type="presOf" srcId="{62A3ABEA-B12C-429C-B695-9AA2F3B9F14C}" destId="{ADD975A4-9A49-4C2F-9E61-B0D2CD444729}" srcOrd="0" destOrd="0" presId="urn:microsoft.com/office/officeart/2005/8/layout/cycle6"/>
    <dgm:cxn modelId="{8A0B0C90-8FE6-4741-8D3A-31CC144E415D}" srcId="{6C19E75F-C510-4A6D-8622-93BD947716AC}" destId="{AE8871B7-2FA4-43B5-8BE8-C4C6EE998655}" srcOrd="2" destOrd="0" parTransId="{5319DB9A-B306-49BF-8E1C-652980B8B5ED}" sibTransId="{85202EF7-3B2D-4DE0-B420-1768B9F1AD72}"/>
    <dgm:cxn modelId="{03CE740D-E5F6-4723-B311-42EC0D268E1E}" srcId="{6C19E75F-C510-4A6D-8622-93BD947716AC}" destId="{88E09B39-3433-455F-A058-A73D5A07669D}" srcOrd="4" destOrd="0" parTransId="{A47CD0D0-50F9-48F4-8EBF-AFEB9BB0B471}" sibTransId="{C8322CD0-8659-4B35-A3E8-FC6456971385}"/>
    <dgm:cxn modelId="{15CA5D97-C170-4F76-98C9-8023A4837BC5}" type="presOf" srcId="{88E09B39-3433-455F-A058-A73D5A07669D}" destId="{290F9250-F258-43E7-9F12-3E294855FDEC}" srcOrd="0" destOrd="0" presId="urn:microsoft.com/office/officeart/2005/8/layout/cycle6"/>
    <dgm:cxn modelId="{3C31DBA3-A0E2-4070-BC5D-A34D849715CF}" srcId="{6C19E75F-C510-4A6D-8622-93BD947716AC}" destId="{C887EF3A-7DD5-439C-A7C6-28727ED74075}" srcOrd="1" destOrd="0" parTransId="{90686155-6FE9-4C75-9344-C8C08E60AF14}" sibTransId="{6341AE6A-98D4-4335-A555-2935C71F209B}"/>
    <dgm:cxn modelId="{38251556-E98D-48E9-8D91-CC709D6F152D}" type="presOf" srcId="{AE8871B7-2FA4-43B5-8BE8-C4C6EE998655}" destId="{192A890A-73E1-429D-8643-0F92CC5E75A1}" srcOrd="0" destOrd="0" presId="urn:microsoft.com/office/officeart/2005/8/layout/cycle6"/>
    <dgm:cxn modelId="{03C7452A-E1E5-42C1-A722-C6021935D212}" type="presOf" srcId="{E7A7FA76-F469-47C1-B415-00590AF7C2D5}" destId="{E5BD6260-DC62-4D46-B9A4-4CF815CA5970}" srcOrd="0" destOrd="0" presId="urn:microsoft.com/office/officeart/2005/8/layout/cycle6"/>
    <dgm:cxn modelId="{12E6F8F4-DB8A-47F1-9C23-2BDF075AF70A}" type="presOf" srcId="{6C19E75F-C510-4A6D-8622-93BD947716AC}" destId="{4CB27553-2A6B-4F82-BF75-795A4C0481B1}" srcOrd="0" destOrd="0" presId="urn:microsoft.com/office/officeart/2005/8/layout/cycle6"/>
    <dgm:cxn modelId="{20B32B00-F934-4BC4-B5D1-B47C9E3E773A}" type="presOf" srcId="{3B9F7B81-024D-4295-B633-30DEF69B2B44}" destId="{424E0186-42A8-4179-81F0-5396D2268D73}" srcOrd="0" destOrd="0" presId="urn:microsoft.com/office/officeart/2005/8/layout/cycle6"/>
    <dgm:cxn modelId="{6D2392D5-05F4-434C-B097-A50FD3C63C90}" srcId="{6C19E75F-C510-4A6D-8622-93BD947716AC}" destId="{3B9F7B81-024D-4295-B633-30DEF69B2B44}" srcOrd="3" destOrd="0" parTransId="{F9D66717-F07A-426F-9F5C-85214BCA5C82}" sibTransId="{62A3ABEA-B12C-429C-B695-9AA2F3B9F14C}"/>
    <dgm:cxn modelId="{A82C8F7B-846D-4EC2-AE5A-6FEC11C45C62}" type="presOf" srcId="{C887EF3A-7DD5-439C-A7C6-28727ED74075}" destId="{B9D0ED18-563D-4E77-9F79-CCB9571D2081}" srcOrd="0" destOrd="0" presId="urn:microsoft.com/office/officeart/2005/8/layout/cycle6"/>
    <dgm:cxn modelId="{533B7FBD-F868-43F8-9812-9C06066A47C8}" srcId="{6C19E75F-C510-4A6D-8622-93BD947716AC}" destId="{E7A7FA76-F469-47C1-B415-00590AF7C2D5}" srcOrd="0" destOrd="0" parTransId="{65CC23B3-9D47-4566-8DC3-E37712BAFA89}" sibTransId="{E07A36A5-9A66-4F8F-B8E2-13BA85BFD4FA}"/>
    <dgm:cxn modelId="{012B7D2F-1583-4E51-84C7-64A89C1BC953}" type="presOf" srcId="{85202EF7-3B2D-4DE0-B420-1768B9F1AD72}" destId="{D649AA40-CC8D-42C8-A011-55F8B2C34E2B}" srcOrd="0" destOrd="0" presId="urn:microsoft.com/office/officeart/2005/8/layout/cycle6"/>
    <dgm:cxn modelId="{1B8606D1-EBC7-4B46-91D5-9CA40A72D923}" type="presOf" srcId="{C8322CD0-8659-4B35-A3E8-FC6456971385}" destId="{F33461A6-B12A-42E3-9C76-4B49AB80305D}" srcOrd="0" destOrd="0" presId="urn:microsoft.com/office/officeart/2005/8/layout/cycle6"/>
    <dgm:cxn modelId="{A0A47E9C-8944-442F-B9BE-167D6E52CA4E}" type="presOf" srcId="{E07A36A5-9A66-4F8F-B8E2-13BA85BFD4FA}" destId="{2E209F15-9543-44DD-B94A-401E6D503583}" srcOrd="0" destOrd="0" presId="urn:microsoft.com/office/officeart/2005/8/layout/cycle6"/>
    <dgm:cxn modelId="{DFDE2B83-7245-4E4B-B0E8-2533168E0417}" type="presParOf" srcId="{4CB27553-2A6B-4F82-BF75-795A4C0481B1}" destId="{E5BD6260-DC62-4D46-B9A4-4CF815CA5970}" srcOrd="0" destOrd="0" presId="urn:microsoft.com/office/officeart/2005/8/layout/cycle6"/>
    <dgm:cxn modelId="{4E4A19A1-588C-48BB-85A9-8AA926050D66}" type="presParOf" srcId="{4CB27553-2A6B-4F82-BF75-795A4C0481B1}" destId="{EAD3D142-B168-4F75-BB55-E8DF1FFE441F}" srcOrd="1" destOrd="0" presId="urn:microsoft.com/office/officeart/2005/8/layout/cycle6"/>
    <dgm:cxn modelId="{B772CB5D-DAB5-4144-A6E4-01ECDA6713CC}" type="presParOf" srcId="{4CB27553-2A6B-4F82-BF75-795A4C0481B1}" destId="{2E209F15-9543-44DD-B94A-401E6D503583}" srcOrd="2" destOrd="0" presId="urn:microsoft.com/office/officeart/2005/8/layout/cycle6"/>
    <dgm:cxn modelId="{ACABD9ED-3C75-4EBD-A000-2A14D0CF934B}" type="presParOf" srcId="{4CB27553-2A6B-4F82-BF75-795A4C0481B1}" destId="{B9D0ED18-563D-4E77-9F79-CCB9571D2081}" srcOrd="3" destOrd="0" presId="urn:microsoft.com/office/officeart/2005/8/layout/cycle6"/>
    <dgm:cxn modelId="{42026F02-3E33-4D74-BF03-C6133108618F}" type="presParOf" srcId="{4CB27553-2A6B-4F82-BF75-795A4C0481B1}" destId="{6A85E9E3-205C-439F-B12E-4B0C9195A592}" srcOrd="4" destOrd="0" presId="urn:microsoft.com/office/officeart/2005/8/layout/cycle6"/>
    <dgm:cxn modelId="{8B428319-B03B-43BB-8B96-BA40C1B2F1E5}" type="presParOf" srcId="{4CB27553-2A6B-4F82-BF75-795A4C0481B1}" destId="{79E8A0D3-FF23-48B8-9333-CE48D9833E4D}" srcOrd="5" destOrd="0" presId="urn:microsoft.com/office/officeart/2005/8/layout/cycle6"/>
    <dgm:cxn modelId="{CC4545B2-1315-4205-9077-6BBE547CFD11}" type="presParOf" srcId="{4CB27553-2A6B-4F82-BF75-795A4C0481B1}" destId="{192A890A-73E1-429D-8643-0F92CC5E75A1}" srcOrd="6" destOrd="0" presId="urn:microsoft.com/office/officeart/2005/8/layout/cycle6"/>
    <dgm:cxn modelId="{1A3E28B0-5125-45BF-9C73-8EB5354D89C0}" type="presParOf" srcId="{4CB27553-2A6B-4F82-BF75-795A4C0481B1}" destId="{890F8EDF-4936-42D3-9811-2DC7F98E9397}" srcOrd="7" destOrd="0" presId="urn:microsoft.com/office/officeart/2005/8/layout/cycle6"/>
    <dgm:cxn modelId="{14465E34-B6D4-45AC-A518-64D6D49C6820}" type="presParOf" srcId="{4CB27553-2A6B-4F82-BF75-795A4C0481B1}" destId="{D649AA40-CC8D-42C8-A011-55F8B2C34E2B}" srcOrd="8" destOrd="0" presId="urn:microsoft.com/office/officeart/2005/8/layout/cycle6"/>
    <dgm:cxn modelId="{68B439D1-A73A-4596-8726-1749E4FD1288}" type="presParOf" srcId="{4CB27553-2A6B-4F82-BF75-795A4C0481B1}" destId="{424E0186-42A8-4179-81F0-5396D2268D73}" srcOrd="9" destOrd="0" presId="urn:microsoft.com/office/officeart/2005/8/layout/cycle6"/>
    <dgm:cxn modelId="{3D7A75E1-ACE1-4CD3-94E3-8B66B09CB556}" type="presParOf" srcId="{4CB27553-2A6B-4F82-BF75-795A4C0481B1}" destId="{49278F29-A78A-41B9-B279-918A3762D728}" srcOrd="10" destOrd="0" presId="urn:microsoft.com/office/officeart/2005/8/layout/cycle6"/>
    <dgm:cxn modelId="{8603EDFC-7FB9-4AC6-A91A-4AAB95C6735D}" type="presParOf" srcId="{4CB27553-2A6B-4F82-BF75-795A4C0481B1}" destId="{ADD975A4-9A49-4C2F-9E61-B0D2CD444729}" srcOrd="11" destOrd="0" presId="urn:microsoft.com/office/officeart/2005/8/layout/cycle6"/>
    <dgm:cxn modelId="{FBAEECA6-1251-45F8-ADE1-AC82ED55D924}" type="presParOf" srcId="{4CB27553-2A6B-4F82-BF75-795A4C0481B1}" destId="{290F9250-F258-43E7-9F12-3E294855FDEC}" srcOrd="12" destOrd="0" presId="urn:microsoft.com/office/officeart/2005/8/layout/cycle6"/>
    <dgm:cxn modelId="{E3B4069E-77D9-438D-9F61-2FF4F16C1253}" type="presParOf" srcId="{4CB27553-2A6B-4F82-BF75-795A4C0481B1}" destId="{C37EE90B-541E-4DAF-885E-F2EADEFD24E4}" srcOrd="13" destOrd="0" presId="urn:microsoft.com/office/officeart/2005/8/layout/cycle6"/>
    <dgm:cxn modelId="{CC7783F9-4225-4CD7-978D-BDA2896101B4}" type="presParOf" srcId="{4CB27553-2A6B-4F82-BF75-795A4C0481B1}" destId="{F33461A6-B12A-42E3-9C76-4B49AB80305D}" srcOrd="14" destOrd="0" presId="urn:microsoft.com/office/officeart/2005/8/layout/cycle6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A8647-8260-404C-BD80-40A2A496CDB4}">
      <dsp:nvSpPr>
        <dsp:cNvPr id="0" name=""/>
        <dsp:cNvSpPr/>
      </dsp:nvSpPr>
      <dsp:spPr>
        <a:xfrm>
          <a:off x="860" y="1486"/>
          <a:ext cx="7497628" cy="184994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Это положительный эмоциональный настрой педагогов и родителей на совместную работу по воспитанию детей</a:t>
          </a:r>
          <a:endParaRPr lang="ru-RU" sz="3100" kern="1200" dirty="0"/>
        </a:p>
      </dsp:txBody>
      <dsp:txXfrm>
        <a:off x="55043" y="55669"/>
        <a:ext cx="7389262" cy="1741578"/>
      </dsp:txXfrm>
    </dsp:sp>
    <dsp:sp modelId="{C7A93DF5-7ACE-4F48-A7DA-83D0201AB525}">
      <dsp:nvSpPr>
        <dsp:cNvPr id="0" name=""/>
        <dsp:cNvSpPr/>
      </dsp:nvSpPr>
      <dsp:spPr>
        <a:xfrm>
          <a:off x="860" y="1984925"/>
          <a:ext cx="4897683" cy="184994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Это учет индивидуальности ребенка.  Педагог постоянно поддерживая контакт с семьей</a:t>
          </a:r>
          <a:endParaRPr lang="ru-RU" sz="2400" kern="1200" dirty="0"/>
        </a:p>
      </dsp:txBody>
      <dsp:txXfrm>
        <a:off x="55043" y="2039108"/>
        <a:ext cx="4789317" cy="1741578"/>
      </dsp:txXfrm>
    </dsp:sp>
    <dsp:sp modelId="{CB569AFA-DEA4-4445-AC37-C8F1A304BCDE}">
      <dsp:nvSpPr>
        <dsp:cNvPr id="0" name=""/>
        <dsp:cNvSpPr/>
      </dsp:nvSpPr>
      <dsp:spPr>
        <a:xfrm>
          <a:off x="860" y="3968364"/>
          <a:ext cx="2398473" cy="184994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Это укрепление внутрисемейных связей</a:t>
          </a:r>
          <a:endParaRPr lang="ru-RU" sz="1900" kern="1200" dirty="0"/>
        </a:p>
      </dsp:txBody>
      <dsp:txXfrm>
        <a:off x="55043" y="4022547"/>
        <a:ext cx="2290107" cy="1741578"/>
      </dsp:txXfrm>
    </dsp:sp>
    <dsp:sp modelId="{F9DB3212-B90A-422E-91CC-52963E12AD54}">
      <dsp:nvSpPr>
        <dsp:cNvPr id="0" name=""/>
        <dsp:cNvSpPr/>
      </dsp:nvSpPr>
      <dsp:spPr>
        <a:xfrm>
          <a:off x="2500070" y="3968364"/>
          <a:ext cx="2398473" cy="184994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tint val="35000"/>
                <a:satMod val="253000"/>
              </a:schemeClr>
            </a:gs>
            <a:gs pos="50000">
              <a:schemeClr val="accent5">
                <a:tint val="42000"/>
                <a:satMod val="255000"/>
              </a:schemeClr>
            </a:gs>
            <a:gs pos="97000">
              <a:schemeClr val="accent5">
                <a:tint val="53000"/>
                <a:satMod val="260000"/>
              </a:schemeClr>
            </a:gs>
            <a:gs pos="100000">
              <a:schemeClr val="accent5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Это возможность реализации единой программы воспитания и развития ребенка в ДОУ и семье.</a:t>
          </a:r>
          <a:endParaRPr lang="ru-RU" sz="1900" kern="1200" dirty="0"/>
        </a:p>
      </dsp:txBody>
      <dsp:txXfrm>
        <a:off x="2554253" y="4022547"/>
        <a:ext cx="2290107" cy="1741578"/>
      </dsp:txXfrm>
    </dsp:sp>
    <dsp:sp modelId="{83378B49-10ED-4EDA-8618-39A72CE47426}">
      <dsp:nvSpPr>
        <dsp:cNvPr id="0" name=""/>
        <dsp:cNvSpPr/>
      </dsp:nvSpPr>
      <dsp:spPr>
        <a:xfrm>
          <a:off x="5100015" y="1984925"/>
          <a:ext cx="2398473" cy="184994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35000"/>
                <a:satMod val="253000"/>
              </a:schemeClr>
            </a:gs>
            <a:gs pos="50000">
              <a:schemeClr val="accent3">
                <a:tint val="42000"/>
                <a:satMod val="255000"/>
              </a:schemeClr>
            </a:gs>
            <a:gs pos="97000">
              <a:schemeClr val="accent3">
                <a:tint val="53000"/>
                <a:satMod val="260000"/>
              </a:schemeClr>
            </a:gs>
            <a:gs pos="100000">
              <a:schemeClr val="accent3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Родители самостоятельно могут выбирать то направление в развитии и воспитании ребенка, которое они считают нужным. </a:t>
          </a:r>
          <a:endParaRPr lang="ru-RU" sz="1600" kern="1200" dirty="0"/>
        </a:p>
      </dsp:txBody>
      <dsp:txXfrm>
        <a:off x="5154198" y="2039108"/>
        <a:ext cx="2290107" cy="1741578"/>
      </dsp:txXfrm>
    </dsp:sp>
    <dsp:sp modelId="{024E7840-1BBD-4CEE-8EB1-8C8B06741F41}">
      <dsp:nvSpPr>
        <dsp:cNvPr id="0" name=""/>
        <dsp:cNvSpPr/>
      </dsp:nvSpPr>
      <dsp:spPr>
        <a:xfrm>
          <a:off x="5100015" y="3968364"/>
          <a:ext cx="2398473" cy="1849944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tint val="35000"/>
                <a:satMod val="253000"/>
              </a:schemeClr>
            </a:gs>
            <a:gs pos="50000">
              <a:schemeClr val="accent6">
                <a:tint val="42000"/>
                <a:satMod val="255000"/>
              </a:schemeClr>
            </a:gs>
            <a:gs pos="97000">
              <a:schemeClr val="accent6">
                <a:tint val="53000"/>
                <a:satMod val="260000"/>
              </a:schemeClr>
            </a:gs>
            <a:gs pos="100000">
              <a:schemeClr val="accent6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Это возможность учета типа семьи и стиля семейных отношений</a:t>
          </a:r>
          <a:endParaRPr lang="ru-RU" sz="1900" kern="1200" dirty="0"/>
        </a:p>
      </dsp:txBody>
      <dsp:txXfrm>
        <a:off x="5154198" y="4022547"/>
        <a:ext cx="2290107" cy="17415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EF9D36-FE23-4F5F-9C7B-5B9F1A204148}">
      <dsp:nvSpPr>
        <dsp:cNvPr id="0" name=""/>
        <dsp:cNvSpPr/>
      </dsp:nvSpPr>
      <dsp:spPr>
        <a:xfrm rot="16200000">
          <a:off x="339330" y="-339330"/>
          <a:ext cx="2964677" cy="3643338"/>
        </a:xfrm>
        <a:prstGeom prst="round1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открытость детского сада для семьи </a:t>
          </a:r>
          <a:endParaRPr lang="ru-RU" sz="2900" kern="1200" dirty="0"/>
        </a:p>
      </dsp:txBody>
      <dsp:txXfrm rot="5400000">
        <a:off x="0" y="0"/>
        <a:ext cx="3643338" cy="2223507"/>
      </dsp:txXfrm>
    </dsp:sp>
    <dsp:sp modelId="{1C2FACA8-8D08-4776-8AD0-5B771BD032AF}">
      <dsp:nvSpPr>
        <dsp:cNvPr id="0" name=""/>
        <dsp:cNvSpPr/>
      </dsp:nvSpPr>
      <dsp:spPr>
        <a:xfrm>
          <a:off x="3643338" y="0"/>
          <a:ext cx="3643338" cy="2964677"/>
        </a:xfrm>
        <a:prstGeom prst="round1Rect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сотрудничество педагогов и родителей </a:t>
          </a:r>
          <a:endParaRPr lang="ru-RU" sz="2900" kern="1200" dirty="0"/>
        </a:p>
      </dsp:txBody>
      <dsp:txXfrm>
        <a:off x="3643338" y="0"/>
        <a:ext cx="3643338" cy="2223507"/>
      </dsp:txXfrm>
    </dsp:sp>
    <dsp:sp modelId="{9E0F7C9F-5D4F-4F3C-8BE6-D5387056D0D4}">
      <dsp:nvSpPr>
        <dsp:cNvPr id="0" name=""/>
        <dsp:cNvSpPr/>
      </dsp:nvSpPr>
      <dsp:spPr>
        <a:xfrm rot="10800000">
          <a:off x="0" y="2964677"/>
          <a:ext cx="3643338" cy="2964677"/>
        </a:xfrm>
        <a:prstGeom prst="round1Rect">
          <a:avLst/>
        </a:prstGeom>
        <a:gradFill rotWithShape="1">
          <a:gsLst>
            <a:gs pos="0">
              <a:schemeClr val="accent6">
                <a:tint val="35000"/>
                <a:satMod val="253000"/>
              </a:schemeClr>
            </a:gs>
            <a:gs pos="50000">
              <a:schemeClr val="accent6">
                <a:tint val="42000"/>
                <a:satMod val="255000"/>
              </a:schemeClr>
            </a:gs>
            <a:gs pos="97000">
              <a:schemeClr val="accent6">
                <a:tint val="53000"/>
                <a:satMod val="260000"/>
              </a:schemeClr>
            </a:gs>
            <a:gs pos="100000">
              <a:schemeClr val="accent6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создание активной развивающей среды, активных форм общения </a:t>
          </a:r>
          <a:endParaRPr lang="ru-RU" sz="2900" kern="1200" dirty="0"/>
        </a:p>
      </dsp:txBody>
      <dsp:txXfrm rot="10800000">
        <a:off x="0" y="3705846"/>
        <a:ext cx="3643338" cy="2223507"/>
      </dsp:txXfrm>
    </dsp:sp>
    <dsp:sp modelId="{9999EC7A-8914-4EFC-9069-E3CA00CEDF69}">
      <dsp:nvSpPr>
        <dsp:cNvPr id="0" name=""/>
        <dsp:cNvSpPr/>
      </dsp:nvSpPr>
      <dsp:spPr>
        <a:xfrm rot="5400000">
          <a:off x="3982668" y="2625346"/>
          <a:ext cx="2964677" cy="3643338"/>
        </a:xfrm>
        <a:prstGeom prst="round1Rect">
          <a:avLst/>
        </a:prstGeom>
        <a:gradFill rotWithShape="1">
          <a:gsLst>
            <a:gs pos="0">
              <a:schemeClr val="accent5">
                <a:tint val="35000"/>
                <a:satMod val="253000"/>
              </a:schemeClr>
            </a:gs>
            <a:gs pos="50000">
              <a:schemeClr val="accent5">
                <a:tint val="42000"/>
                <a:satMod val="255000"/>
              </a:schemeClr>
            </a:gs>
            <a:gs pos="97000">
              <a:schemeClr val="accent5">
                <a:tint val="53000"/>
                <a:satMod val="260000"/>
              </a:schemeClr>
            </a:gs>
            <a:gs pos="100000">
              <a:schemeClr val="accent5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диагностика общих и частных проблем в воспитании и развитии ребенка.</a:t>
          </a:r>
          <a:endParaRPr lang="ru-RU" sz="2900" kern="1200" dirty="0"/>
        </a:p>
      </dsp:txBody>
      <dsp:txXfrm rot="-5400000">
        <a:off x="3643338" y="3705846"/>
        <a:ext cx="3643338" cy="2223507"/>
      </dsp:txXfrm>
    </dsp:sp>
    <dsp:sp modelId="{15253C96-2D1B-4C1A-B4FA-34945E450E45}">
      <dsp:nvSpPr>
        <dsp:cNvPr id="0" name=""/>
        <dsp:cNvSpPr/>
      </dsp:nvSpPr>
      <dsp:spPr>
        <a:xfrm>
          <a:off x="2220698" y="1948622"/>
          <a:ext cx="2845279" cy="2032108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Основные принципы при организации работы в рамках новых форм работы с семьей:</a:t>
          </a:r>
          <a:endParaRPr lang="ru-RU" sz="2400" kern="1200" dirty="0"/>
        </a:p>
      </dsp:txBody>
      <dsp:txXfrm>
        <a:off x="2319897" y="2047821"/>
        <a:ext cx="2646881" cy="1833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D6260-DC62-4D46-B9A4-4CF815CA5970}">
      <dsp:nvSpPr>
        <dsp:cNvPr id="0" name=""/>
        <dsp:cNvSpPr/>
      </dsp:nvSpPr>
      <dsp:spPr>
        <a:xfrm>
          <a:off x="2420386" y="-233768"/>
          <a:ext cx="2647172" cy="1751806"/>
        </a:xfrm>
        <a:prstGeom prst="round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Ознакомление родителей с содержанием и методикой </a:t>
          </a:r>
          <a:r>
            <a:rPr lang="ru-RU" sz="2000" kern="1200" dirty="0" err="1" smtClean="0"/>
            <a:t>учебно</a:t>
          </a:r>
          <a:r>
            <a:rPr lang="ru-RU" sz="2000" kern="1200" dirty="0" smtClean="0"/>
            <a:t> - воспитательного процесса</a:t>
          </a:r>
          <a:endParaRPr lang="ru-RU" sz="2000" kern="1200" dirty="0"/>
        </a:p>
      </dsp:txBody>
      <dsp:txXfrm>
        <a:off x="2505902" y="-148252"/>
        <a:ext cx="2476140" cy="1580774"/>
      </dsp:txXfrm>
    </dsp:sp>
    <dsp:sp modelId="{2E209F15-9543-44DD-B94A-401E6D503583}">
      <dsp:nvSpPr>
        <dsp:cNvPr id="0" name=""/>
        <dsp:cNvSpPr/>
      </dsp:nvSpPr>
      <dsp:spPr>
        <a:xfrm>
          <a:off x="1335325" y="642135"/>
          <a:ext cx="4817294" cy="4817294"/>
        </a:xfrm>
        <a:custGeom>
          <a:avLst/>
          <a:gdLst/>
          <a:ahLst/>
          <a:cxnLst/>
          <a:rect l="0" t="0" r="0" b="0"/>
          <a:pathLst>
            <a:path>
              <a:moveTo>
                <a:pt x="3735861" y="398651"/>
              </a:moveTo>
              <a:arcTo wR="2408647" hR="2408647" stAng="18206224" swAng="6086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D18-563D-4E77-9F79-CCB9571D2081}">
      <dsp:nvSpPr>
        <dsp:cNvPr id="0" name=""/>
        <dsp:cNvSpPr/>
      </dsp:nvSpPr>
      <dsp:spPr>
        <a:xfrm>
          <a:off x="4644721" y="1308949"/>
          <a:ext cx="2780022" cy="1995039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Психолого</a:t>
          </a:r>
          <a:r>
            <a:rPr lang="ru-RU" sz="2400" kern="1200" dirty="0" smtClean="0"/>
            <a:t> - педагогическое просвещение родителей</a:t>
          </a:r>
          <a:endParaRPr lang="ru-RU" sz="2400" kern="1200" dirty="0"/>
        </a:p>
      </dsp:txBody>
      <dsp:txXfrm>
        <a:off x="4742111" y="1406339"/>
        <a:ext cx="2585242" cy="1800259"/>
      </dsp:txXfrm>
    </dsp:sp>
    <dsp:sp modelId="{79E8A0D3-FF23-48B8-9333-CE48D9833E4D}">
      <dsp:nvSpPr>
        <dsp:cNvPr id="0" name=""/>
        <dsp:cNvSpPr/>
      </dsp:nvSpPr>
      <dsp:spPr>
        <a:xfrm>
          <a:off x="1335325" y="642135"/>
          <a:ext cx="4817294" cy="4817294"/>
        </a:xfrm>
        <a:custGeom>
          <a:avLst/>
          <a:gdLst/>
          <a:ahLst/>
          <a:cxnLst/>
          <a:rect l="0" t="0" r="0" b="0"/>
          <a:pathLst>
            <a:path>
              <a:moveTo>
                <a:pt x="4803004" y="2670636"/>
              </a:moveTo>
              <a:arcTo wR="2408647" hR="2408647" stAng="374665" swAng="12425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2A890A-73E1-429D-8643-0F92CC5E75A1}">
      <dsp:nvSpPr>
        <dsp:cNvPr id="0" name=""/>
        <dsp:cNvSpPr/>
      </dsp:nvSpPr>
      <dsp:spPr>
        <a:xfrm>
          <a:off x="3850365" y="4150409"/>
          <a:ext cx="2618749" cy="1698019"/>
        </a:xfrm>
        <a:prstGeom prst="roundRect">
          <a:avLst/>
        </a:prstGeom>
        <a:gradFill rotWithShape="1">
          <a:gsLst>
            <a:gs pos="0">
              <a:schemeClr val="accent3">
                <a:tint val="35000"/>
                <a:satMod val="253000"/>
              </a:schemeClr>
            </a:gs>
            <a:gs pos="50000">
              <a:schemeClr val="accent3">
                <a:tint val="42000"/>
                <a:satMod val="255000"/>
              </a:schemeClr>
            </a:gs>
            <a:gs pos="97000">
              <a:schemeClr val="accent3">
                <a:tint val="53000"/>
                <a:satMod val="260000"/>
              </a:schemeClr>
            </a:gs>
            <a:gs pos="100000">
              <a:schemeClr val="accent3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Вовлечение родителей в совместную с детьми деятельность</a:t>
          </a:r>
          <a:endParaRPr lang="ru-RU" sz="2400" kern="1200" dirty="0"/>
        </a:p>
      </dsp:txBody>
      <dsp:txXfrm>
        <a:off x="3933255" y="4233299"/>
        <a:ext cx="2452969" cy="1532239"/>
      </dsp:txXfrm>
    </dsp:sp>
    <dsp:sp modelId="{D649AA40-CC8D-42C8-A011-55F8B2C34E2B}">
      <dsp:nvSpPr>
        <dsp:cNvPr id="0" name=""/>
        <dsp:cNvSpPr/>
      </dsp:nvSpPr>
      <dsp:spPr>
        <a:xfrm>
          <a:off x="1335325" y="642135"/>
          <a:ext cx="4817294" cy="4817294"/>
        </a:xfrm>
        <a:custGeom>
          <a:avLst/>
          <a:gdLst/>
          <a:ahLst/>
          <a:cxnLst/>
          <a:rect l="0" t="0" r="0" b="0"/>
          <a:pathLst>
            <a:path>
              <a:moveTo>
                <a:pt x="2513119" y="4815028"/>
              </a:moveTo>
              <a:arcTo wR="2408647" hR="2408647" stAng="5250846" swAng="26905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E0186-42A8-4179-81F0-5396D2268D73}">
      <dsp:nvSpPr>
        <dsp:cNvPr id="0" name=""/>
        <dsp:cNvSpPr/>
      </dsp:nvSpPr>
      <dsp:spPr>
        <a:xfrm>
          <a:off x="998347" y="4121468"/>
          <a:ext cx="2659716" cy="1755901"/>
        </a:xfrm>
        <a:prstGeom prst="roundRect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Взаимодействие родителей  с общественными организациями  </a:t>
          </a:r>
          <a:endParaRPr lang="ru-RU" sz="2400" kern="1200" dirty="0"/>
        </a:p>
      </dsp:txBody>
      <dsp:txXfrm>
        <a:off x="1084063" y="4207184"/>
        <a:ext cx="2488284" cy="1584469"/>
      </dsp:txXfrm>
    </dsp:sp>
    <dsp:sp modelId="{ADD975A4-9A49-4C2F-9E61-B0D2CD444729}">
      <dsp:nvSpPr>
        <dsp:cNvPr id="0" name=""/>
        <dsp:cNvSpPr/>
      </dsp:nvSpPr>
      <dsp:spPr>
        <a:xfrm>
          <a:off x="1335325" y="642135"/>
          <a:ext cx="4817294" cy="4817294"/>
        </a:xfrm>
        <a:custGeom>
          <a:avLst/>
          <a:gdLst/>
          <a:ahLst/>
          <a:cxnLst/>
          <a:rect l="0" t="0" r="0" b="0"/>
          <a:pathLst>
            <a:path>
              <a:moveTo>
                <a:pt x="247282" y="3471700"/>
              </a:moveTo>
              <a:arcTo wR="2408647" hR="2408647" stAng="9228602" swAng="11971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F9250-F258-43E7-9F12-3E294855FDEC}">
      <dsp:nvSpPr>
        <dsp:cNvPr id="0" name=""/>
        <dsp:cNvSpPr/>
      </dsp:nvSpPr>
      <dsp:spPr>
        <a:xfrm>
          <a:off x="74606" y="1308949"/>
          <a:ext cx="2757213" cy="1995039"/>
        </a:xfrm>
        <a:prstGeom prst="roundRect">
          <a:avLst/>
        </a:prstGeom>
        <a:gradFill rotWithShape="1">
          <a:gsLst>
            <a:gs pos="0">
              <a:schemeClr val="accent5">
                <a:tint val="35000"/>
                <a:satMod val="253000"/>
              </a:schemeClr>
            </a:gs>
            <a:gs pos="50000">
              <a:schemeClr val="accent5">
                <a:tint val="42000"/>
                <a:satMod val="255000"/>
              </a:schemeClr>
            </a:gs>
            <a:gs pos="97000">
              <a:schemeClr val="accent5">
                <a:tint val="53000"/>
                <a:satMod val="260000"/>
              </a:schemeClr>
            </a:gs>
            <a:gs pos="100000">
              <a:schemeClr val="accent5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Помощь отдельным семьям в воспитании детей</a:t>
          </a:r>
          <a:endParaRPr lang="ru-RU" sz="2400" kern="1200" dirty="0"/>
        </a:p>
      </dsp:txBody>
      <dsp:txXfrm>
        <a:off x="171996" y="1406339"/>
        <a:ext cx="2562433" cy="1800259"/>
      </dsp:txXfrm>
    </dsp:sp>
    <dsp:sp modelId="{F33461A6-B12A-42E3-9C76-4B49AB80305D}">
      <dsp:nvSpPr>
        <dsp:cNvPr id="0" name=""/>
        <dsp:cNvSpPr/>
      </dsp:nvSpPr>
      <dsp:spPr>
        <a:xfrm>
          <a:off x="1335325" y="642135"/>
          <a:ext cx="4817294" cy="4817294"/>
        </a:xfrm>
        <a:custGeom>
          <a:avLst/>
          <a:gdLst/>
          <a:ahLst/>
          <a:cxnLst/>
          <a:rect l="0" t="0" r="0" b="0"/>
          <a:pathLst>
            <a:path>
              <a:moveTo>
                <a:pt x="748181" y="663816"/>
              </a:moveTo>
              <a:arcTo wR="2408647" hR="2408647" stAng="13585152" swAng="60862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06.05.2016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7833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5400" dirty="0" smtClean="0"/>
              <a:t>«Новая система взаимодействия ДОУ с семьёй»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500570"/>
            <a:ext cx="3267068" cy="164307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Подготовил: воспитатель</a:t>
            </a:r>
          </a:p>
          <a:p>
            <a:pPr algn="r"/>
            <a:r>
              <a:rPr lang="ru-RU" dirty="0" smtClean="0"/>
              <a:t>Юлия Алексеевна Панова</a:t>
            </a:r>
          </a:p>
          <a:p>
            <a:pPr algn="r"/>
            <a:r>
              <a:rPr lang="ru-RU" dirty="0" smtClean="0"/>
              <a:t>МБДОУ «ДС ОВ «Улыбка»</a:t>
            </a:r>
          </a:p>
          <a:p>
            <a:pPr algn="r"/>
            <a:r>
              <a:rPr lang="ru-RU" dirty="0" smtClean="0"/>
              <a:t>п. </a:t>
            </a:r>
            <a:r>
              <a:rPr lang="ru-RU" dirty="0" err="1" smtClean="0"/>
              <a:t>Ханымей</a:t>
            </a:r>
            <a:endParaRPr lang="ru-RU" dirty="0" smtClean="0"/>
          </a:p>
          <a:p>
            <a:pPr algn="r"/>
            <a:r>
              <a:rPr lang="ru-RU" dirty="0" smtClean="0"/>
              <a:t>2016 </a:t>
            </a:r>
            <a:r>
              <a:rPr lang="ru-RU" dirty="0" smtClean="0"/>
              <a:t>год</a:t>
            </a:r>
            <a:endParaRPr lang="ru-RU" dirty="0"/>
          </a:p>
        </p:txBody>
      </p:sp>
      <p:pic>
        <p:nvPicPr>
          <p:cNvPr id="4" name="Рисунок 3" descr="Семинар для заместителей директоров по воспитательной работе, педагогов психологов, председателей оздоровительных советов, учит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286124"/>
            <a:ext cx="3857652" cy="3222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214422"/>
            <a:ext cx="7498080" cy="20321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Взаимодействие ДОУ и семьи: типичные проблемы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Самообразование воспитателя программа лыковой в доу - Скачать программы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785926"/>
            <a:ext cx="750099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Посещение семьи воспитателем для выяснения общих условий семейного воспитания в последнее время вызывает недовольство родителей по причине ухудшения экономического положения семей. Многие родители испытывают стеснение из-за скромной обстановке квартиры.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Общие или групповые собрания также оставляют родителей в роли пассивных слушателей и исполнителей. Воспитатели проводят эти формы работы в соответствии с интересующей их темы. Время на родительские выступления и вопросы отводится в конце собрания, хаотично, без подготовки. Это дает малый результат.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Беседы, консультации в основном исходят от воспитателей и ведутся в том направлении, которое им кажется необходимым, редко запрос идет от родителей.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Наглядная пропаганда оформляется педагогами в виде стендов, тематических выставок. Родители знакомятся с ней чисто механически, когда забирают детей домой из группы.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Очень многое для ребенка зависит от складывающихся в ДОУ профессиональных и человеческих отношений взрослых: воспитателей, специалистов, родителей - их отношения самим к себе, друг к другу, ребенку. Все эти взрослые непосредственно причастны к созданию благоприятного климата для ребенка. Интересы ребенка могут пострадать, если отношения между работниками сада и родителями не сложились.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Новая система взаимодействия ДОУ с семьей.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9591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dirty="0" smtClean="0"/>
              <a:t>Преимущества новой системы  взаимодействия ДОУ с семьей: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pic>
        <p:nvPicPr>
          <p:cNvPr id="4" name="Рисунок 3" descr="Классное руководство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643182"/>
            <a:ext cx="6072230" cy="388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428604"/>
          <a:ext cx="7499350" cy="58197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85728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728" y="571480"/>
          <a:ext cx="7286676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28575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Функции работы ДОУ с семьей: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57290" y="785794"/>
          <a:ext cx="749935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91759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Новые формы взаимодействия с семьей: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"Круглый стол" по любой теме;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тематические выставки;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/>
              <a:t>соцобследование</a:t>
            </a:r>
            <a:r>
              <a:rPr lang="ru-RU" dirty="0" smtClean="0"/>
              <a:t>, диагностика, тесты, опрос на любые темы;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консультации специалистов;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устный журнал для родителей, с разными темами на каждой странице;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семейные спортивные встречи;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почта доверия, телефон доверия;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семейные проекты "Наша родословная";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открытые занятия для просмотра родителей;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На современном этапе детский сад постепенно превращается в открытую образовательную систему: с одной стороны, педагогический процесс дошкольного учреждения становится более свободным, гибким, дифференцированным, гуманным со стороны педагогического коллектива, с другой — педагоги ориентируются на сотрудничество и взаимодействие с родителями и ближайшими социальными институтами.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25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300039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/>
              <a:t>интеллектуальные ринги детей и родителей;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контрольные для родителей;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интервью с родителями и детьми на определенные темы;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родительская гостиная;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конкурс семейных талантов;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/>
              <a:t>портфолио</a:t>
            </a:r>
            <a:r>
              <a:rPr lang="ru-RU" dirty="0" smtClean="0"/>
              <a:t>  семейного успеха;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/>
              <a:t>аукцион секретов воспитания и др.</a:t>
            </a:r>
          </a:p>
          <a:p>
            <a:pPr lvl="0">
              <a:buFont typeface="Wingdings" pitchFamily="2" charset="2"/>
              <a:buChar char="Ø"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Малыш идет в детский сад. процесс адапта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571876"/>
            <a:ext cx="4572031" cy="30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71480"/>
            <a:ext cx="7498080" cy="439718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Важные моменты: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000108"/>
            <a:ext cx="7498080" cy="524829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все материалы, предлагаемые для ознакомления родителям, должны быть эстетично оформлены;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содержание необходимо регулярно обновлять, иначе родительский интерес к этой информации быстро пропадет;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оформление выполняется так, чтобы привлекать внимание родителей (текст на цветной бумаге, фотографии детей группы, картинки-символы);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содержание предлагаемого материала должно быть действительно интересно большинству родителей.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62865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u="sng" dirty="0" smtClean="0"/>
              <a:t>Работа с родителями</a:t>
            </a:r>
            <a:r>
              <a:rPr lang="ru-RU" dirty="0" smtClean="0"/>
              <a:t> — это процесс общения разных людей, который не всегда проходит гладко. Естественно, в любом детском саду могут возникнуть проблемные ситуации во взаимоотношениях педагогов и родителей: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конфликты между родителями из-за детей;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родительские претензии к воспитателям по тем или иным вопросам воспитания;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жалобы воспитателей на пассивность родителей;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невнимание родителей к рекомендациям воспитателя в связи с недостатком авторитета педагога из-за молодого возраста или небольшого опыта работы.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635798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Сегодняшние родители внимательно отнесутся к консультации специалиста: психолога, логопеда, врача. Но, когда дело доходит до воспитания, многие из них считают себя грамотными в этих вопросах, имеют свое видение проблемы и способы ее разрешения, не принимая во внимание опыт и образование воспитателя. Для предупреждения таких ситуаций администрация дошкольного учреждения с первых дней пребывания ребенка в детском саду должна поддерживать авторитет педагога, демонстрировать, что она высоко ценит его знания, умения, педагогические достижения.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62865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Важным моментом в предупреждении возникновения проблемных ситуаций являются установление личного контакта педагога с родителем, ежедневное информирование родителей о том, как ребенок провел день, чему научился, каких успехов достиг.</a:t>
            </a:r>
          </a:p>
          <a:p>
            <a:pPr>
              <a:buNone/>
            </a:pPr>
            <a:r>
              <a:rPr lang="ru-RU" dirty="0" smtClean="0"/>
              <a:t>    Отсутствие информации порождает у родителя желание получить ее из других источников, например от других родителей, детей группы. Такая информация может носить искаженный характер и привести к развитию конфликтной ситуации.</a:t>
            </a:r>
          </a:p>
          <a:p>
            <a:pPr>
              <a:buNone/>
            </a:pPr>
            <a:r>
              <a:rPr lang="ru-RU" dirty="0" smtClean="0"/>
              <a:t>    Взаимодействие детского сада с семьей можно осуществлять по-разному. Важно только избегать формализма.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628654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Таким образом, использование разнообразных форм работы с семьями воспитанников детского сада даёт  положительные результаты: изменился характер взаимодействия педагогов с родителями, многие из них стали активными участниками всех дел детского сада и незаменимыми помощниками воспитателей.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Детский сад &quot;Улыбка&quot; - Наши достижения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786322"/>
            <a:ext cx="6429420" cy="1841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800" b="1" u="sng" dirty="0" smtClean="0"/>
              <a:t>     Список рекомендуемой литературы</a:t>
            </a:r>
            <a:endParaRPr lang="ru-RU" sz="3800" b="1" dirty="0" smtClean="0"/>
          </a:p>
          <a:p>
            <a:pPr>
              <a:buNone/>
            </a:pPr>
            <a:r>
              <a:rPr lang="ru-RU" sz="3800" dirty="0" smtClean="0"/>
              <a:t> </a:t>
            </a:r>
          </a:p>
          <a:p>
            <a:pPr lvl="0"/>
            <a:r>
              <a:rPr lang="ru-RU" dirty="0" smtClean="0"/>
              <a:t>Проект  «Федеральный Государственный Образовательный Стандарт дошкольного образования»</a:t>
            </a:r>
          </a:p>
          <a:p>
            <a:pPr lvl="0"/>
            <a:r>
              <a:rPr lang="ru-RU" dirty="0" smtClean="0"/>
              <a:t>Зверева О.Л. Семейная педагогика и домашнее воспитание детей раннего и дошкольного возраста: </a:t>
            </a:r>
            <a:r>
              <a:rPr lang="ru-RU" dirty="0" err="1" smtClean="0"/>
              <a:t>учеб.пособие</a:t>
            </a:r>
            <a:r>
              <a:rPr lang="ru-RU" dirty="0" smtClean="0"/>
              <a:t> / А.Н. Ганичева, Т.В. Кротова. – М.: ТЦ Сфера, 2011. </a:t>
            </a:r>
          </a:p>
          <a:p>
            <a:pPr lvl="0"/>
            <a:r>
              <a:rPr lang="ru-RU" dirty="0" smtClean="0"/>
              <a:t>Зверева О.Л. Развитие содержания и форм педагогического просвещения родителей дошкольников. Монография. – М., НИИ школьных технологий, 2011. </a:t>
            </a:r>
          </a:p>
          <a:p>
            <a:pPr lvl="0"/>
            <a:r>
              <a:rPr lang="ru-RU" dirty="0" smtClean="0"/>
              <a:t>Богомолова, З.А. Формирование партнерских отношений педагогов и родителей в условиях сотрудничества в ДОУ // Дошкольная педагогика. - 2010. - № 2</a:t>
            </a:r>
          </a:p>
          <a:p>
            <a:pPr lvl="0"/>
            <a:r>
              <a:rPr lang="ru-RU" dirty="0" smtClean="0"/>
              <a:t>Хабибуллина Р.Ш. «Система работы с родителями воспитанников. Оценка </a:t>
            </a:r>
            <a:r>
              <a:rPr lang="ru-RU" dirty="0" err="1" smtClean="0"/>
              <a:t>деятельностости</a:t>
            </a:r>
            <a:r>
              <a:rPr lang="ru-RU" dirty="0" smtClean="0"/>
              <a:t> ДОУ родителями» // Дошкольная педагогика </a:t>
            </a:r>
          </a:p>
          <a:p>
            <a:pPr lvl="0"/>
            <a:r>
              <a:rPr lang="ru-RU" dirty="0" smtClean="0"/>
              <a:t>Евдокимова Н.В., </a:t>
            </a:r>
            <a:r>
              <a:rPr lang="ru-RU" dirty="0" err="1" smtClean="0"/>
              <a:t>Додокина</a:t>
            </a:r>
            <a:r>
              <a:rPr lang="ru-RU" dirty="0" smtClean="0"/>
              <a:t> Н.В., Кудрявцева Е.А. Детский сад и семья: методика работы с родителями: Пособие для педагогов и родителей.</a:t>
            </a:r>
          </a:p>
          <a:p>
            <a:pPr lvl="0"/>
            <a:r>
              <a:rPr lang="ru-RU" dirty="0" smtClean="0"/>
              <a:t>Крылова, Н. Каким должно быть общение  детского сада с семьей? // Воспитание дошкольников.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Одним из самых важных и ближайших партнёров являются родители наших воспитанников.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Концепция воспитательной работы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000240"/>
            <a:ext cx="642942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9175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Принципами взаимодействия с родителями являются: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0">
              <a:buNone/>
            </a:pPr>
            <a:r>
              <a:rPr lang="ru-RU" b="1" dirty="0" smtClean="0"/>
              <a:t>Доброжелательный стиль общения педагогов с родителями.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Позитивный настрой на общение является тем самым прочным фундаментом, на котором строится вся работа педагогов группы с родителями. В общении воспитателя с родителями неуместны категоричность, требовательный тон.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 Педагог общается с родителями ежедневно, и именно от него зависит, каким будет отношение семьи к детскому саду в целом. Ежедневное доброжелательное взаимодействие педагогов с родителями значит гораздо больше, чем отдельное хорошо проведенное мероприятие.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357166"/>
            <a:ext cx="7498080" cy="5891234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b="1" dirty="0" smtClean="0"/>
              <a:t>Индивидуальный подход.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Необходим не только в работе с детьми, но и в работе с родителями. Воспитатель, общаясь с родителями, должен чувствовать ситуацию, настроение мамы или папы. Здесь и пригодится человеческое и педагогическое умение воспитателя успокоить родителя, посочувствовать и вместе подумать, как помочь ребенку в той или иной ситуации.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Сотрудничество, а не наставничество.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Современные мамы и папы в большинстве своем люди грамотные, осведомленные и, конечно, хорошо знающие, как им надо воспитывать своих собственных детей. Поэтому позиция наставления и простой пропаганды педагогических знаний сегодня вряд ли принесет положительные результаты. Гораздо эффективнее будут создание атмосферы взаимопомощи и поддержки семьи в сложных педагогических ситуациях, демонстрация заинтересованности коллектива детского сада разобраться в проблемах семьи и искреннее желание помочь.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Готовимся серьезно.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Любое, даже самое небольшое мероприятие по работе с родителями необходимо тщательно и серьезно готовить. Главное в этой работе - качество, а не количество отдельно взятых, не связанных между собой мероприятий. Слабое, плохо подготовленное родительское собрание или семинар могут негативно повлиять на положительный имидж учреждения в целом.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Динамичность.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Детский сад сегодня должен находиться в режиме развития, а не функционирования, представлять собой мобильную систему, быстро реагировать на изменения социального состава родителей, их образовательные потребности и воспитательные запросы. В зависимости от этого должны меняться формы и направления работы детского сада с семьей.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240</TotalTime>
  <Words>1219</Words>
  <Application>Microsoft Office PowerPoint</Application>
  <PresentationFormat>Экран (4:3)</PresentationFormat>
  <Paragraphs>89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Солнцестояние</vt:lpstr>
      <vt:lpstr>«Новая система взаимодействия ДОУ с семьёй»</vt:lpstr>
      <vt:lpstr>Слайд 2</vt:lpstr>
      <vt:lpstr>Слайд 3</vt:lpstr>
      <vt:lpstr>Принципами взаимодействия с родителями являются: </vt:lpstr>
      <vt:lpstr>Слайд 5</vt:lpstr>
      <vt:lpstr>Слайд 6</vt:lpstr>
      <vt:lpstr>Слайд 7</vt:lpstr>
      <vt:lpstr>Слайд 8</vt:lpstr>
      <vt:lpstr>Слайд 9</vt:lpstr>
      <vt:lpstr>Взаимодействие ДОУ и семьи: типичные проблемы.   </vt:lpstr>
      <vt:lpstr>Слайд 11</vt:lpstr>
      <vt:lpstr>Слайд 12</vt:lpstr>
      <vt:lpstr>Слайд 13</vt:lpstr>
      <vt:lpstr>Слайд 14</vt:lpstr>
      <vt:lpstr> Новая система взаимодействия ДОУ с семьей.</vt:lpstr>
      <vt:lpstr>Слайд 16</vt:lpstr>
      <vt:lpstr>Слайд 17</vt:lpstr>
      <vt:lpstr>Функции работы ДОУ с семьей: </vt:lpstr>
      <vt:lpstr>Новые формы взаимодействия с семьей: </vt:lpstr>
      <vt:lpstr>Слайд 20</vt:lpstr>
      <vt:lpstr>Важные моменты: 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</dc:title>
  <dc:creator>Пользователь</dc:creator>
  <cp:lastModifiedBy>USER</cp:lastModifiedBy>
  <cp:revision>17</cp:revision>
  <dcterms:created xsi:type="dcterms:W3CDTF">2015-02-09T11:34:08Z</dcterms:created>
  <dcterms:modified xsi:type="dcterms:W3CDTF">2016-05-06T05:17:32Z</dcterms:modified>
</cp:coreProperties>
</file>