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6048672" cy="400110"/>
          </a:xfrm>
          <a:prstGeom prst="wave">
            <a:avLst>
              <a:gd name="adj1" fmla="val 0"/>
              <a:gd name="adj2" fmla="val -8117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АКТЕРСКОЕ МАСТЕРСТВО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Users\Санек\Desktop\Новая папка\IMG_2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6742"/>
            <a:ext cx="8280920" cy="62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Санек\Desktop\Новая папка\IMG_4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833"/>
            <a:ext cx="8712968" cy="65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6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Санек\Desktop\Новая папка\IMG_3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54"/>
            <a:ext cx="8712968" cy="65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2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Санек\Desktop\Новая папка\IMG_1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4" y="170801"/>
            <a:ext cx="8640960" cy="65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2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Санек\Desktop\Новая папка\IMG_10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330"/>
            <a:ext cx="8280920" cy="66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2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Санек\Desktop\Новая папка\IMG_0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6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Санек\Desktop\Новая папка\DSCN3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638"/>
            <a:ext cx="8712968" cy="65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8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Санек\Desktop\Новая папка\IMG_0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0154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Санек</dc:creator>
  <cp:lastModifiedBy>Санек</cp:lastModifiedBy>
  <cp:revision>2</cp:revision>
  <dcterms:created xsi:type="dcterms:W3CDTF">2016-05-07T18:22:01Z</dcterms:created>
  <dcterms:modified xsi:type="dcterms:W3CDTF">2016-05-07T18:42:40Z</dcterms:modified>
</cp:coreProperties>
</file>