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4" r:id="rId3"/>
    <p:sldId id="260" r:id="rId4"/>
    <p:sldId id="264" r:id="rId5"/>
    <p:sldId id="265" r:id="rId6"/>
    <p:sldId id="266" r:id="rId7"/>
    <p:sldId id="271" r:id="rId8"/>
    <p:sldId id="274" r:id="rId9"/>
    <p:sldId id="273" r:id="rId10"/>
    <p:sldId id="272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79" r:id="rId19"/>
    <p:sldId id="259" r:id="rId20"/>
    <p:sldId id="268" r:id="rId21"/>
    <p:sldId id="269" r:id="rId22"/>
    <p:sldId id="270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>
            <a:grpSpLocks/>
          </p:cNvGrpSpPr>
          <p:nvPr/>
        </p:nvGrpSpPr>
        <p:grpSpPr bwMode="auto">
          <a:xfrm flipH="1">
            <a:off x="6659563" y="0"/>
            <a:ext cx="2763837" cy="6858000"/>
            <a:chOff x="-252536" y="0"/>
            <a:chExt cx="2763688" cy="6858000"/>
          </a:xfrm>
        </p:grpSpPr>
        <p:pic>
          <p:nvPicPr>
            <p:cNvPr id="3" name="Рисунок 7" descr="76681876_large_0248627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11152" cy="251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8" descr="80326055_large_Mini_Kit_Spring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52536" y="1844824"/>
              <a:ext cx="2088232" cy="252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76681876_large_0248627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346848"/>
              <a:ext cx="2511152" cy="251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Рисунок 10" descr="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4330700"/>
            <a:ext cx="28590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77ffa_589f4898_M.jp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8263"/>
            <a:ext cx="18049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1dcd98dec70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525" y="4581525"/>
            <a:ext cx="18891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111"/>
          <p:cNvGrpSpPr>
            <a:grpSpLocks/>
          </p:cNvGrpSpPr>
          <p:nvPr/>
        </p:nvGrpSpPr>
        <p:grpSpPr bwMode="auto">
          <a:xfrm>
            <a:off x="-252413" y="0"/>
            <a:ext cx="2763838" cy="6858000"/>
            <a:chOff x="-252536" y="0"/>
            <a:chExt cx="2763688" cy="6858000"/>
          </a:xfrm>
        </p:grpSpPr>
        <p:pic>
          <p:nvPicPr>
            <p:cNvPr id="10" name="Рисунок 14" descr="76681876_large_0248627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11152" cy="251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5" descr="80326055_large_Mini_Kit_Spring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52536" y="1844824"/>
              <a:ext cx="2088232" cy="252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6" descr="76681876_large_0248627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346848"/>
              <a:ext cx="2511152" cy="251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DC7B-9992-4FA1-8823-6BD49A90EBD7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2E23-6BAE-4CE0-A1E7-2E60FB81E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7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898e5bb1b32e81fd68bb99c4a81e1db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6165850"/>
            <a:ext cx="2770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db6414c3457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851275"/>
            <a:ext cx="19558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898e5bb1b32e81fd68bb99c4a81e1db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165850"/>
            <a:ext cx="2770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898e5bb1b32e81fd68bb99c4a81e1db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325" y="6165850"/>
            <a:ext cx="2770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898e5bb1b32e81fd68bb99c4a81e1db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65850"/>
            <a:ext cx="27717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898e5bb1b32e81fd68bb99c4a81e1db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165850"/>
            <a:ext cx="2770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 descr="898e5bb1b32e81fd68bb99c4a81e1db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165850"/>
            <a:ext cx="27717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 descr="898e5bb1b32e81fd68bb99c4a81e1db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165850"/>
            <a:ext cx="2770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4" descr="898e5bb1b32e81fd68bb99c4a81e1db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2770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одержимое 13"/>
          <p:cNvSpPr>
            <a:spLocks noGrp="1"/>
          </p:cNvSpPr>
          <p:nvPr>
            <p:ph sz="quarter" idx="12"/>
          </p:nvPr>
        </p:nvSpPr>
        <p:spPr>
          <a:xfrm>
            <a:off x="250825" y="260350"/>
            <a:ext cx="6985000" cy="5761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3285-E789-464B-A74F-B9657C5BC871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4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0_7c4fa_f3e5200a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24400"/>
            <a:ext cx="8969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6fe146a97f7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48088"/>
            <a:ext cx="2857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93dc6_762b015b_X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6270625"/>
            <a:ext cx="26273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0_93dc6_762b015b_X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245225"/>
            <a:ext cx="26289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0_93dc6_762b015b_X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257925"/>
            <a:ext cx="2628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6270625"/>
            <a:ext cx="2628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E5A4-D078-4DAF-9670-6EDE57FBF72F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5675-9B83-42F3-A6A8-ABA919086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1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60882219_1277701211_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364038"/>
            <a:ext cx="19145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60882219_1277701211_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-50800"/>
            <a:ext cx="2559051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60882219_1277701211_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337050"/>
            <a:ext cx="19145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60882219_1277701211_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-50800"/>
            <a:ext cx="25590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5369d521278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18088"/>
            <a:ext cx="15494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7EF2-63DD-4087-9F35-49FD5FA3378A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121D-E927-4B85-ABAF-CA62E3F0F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5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81000"/>
              </a:schemeClr>
            </a:gs>
            <a:gs pos="50000">
              <a:schemeClr val="bg1"/>
            </a:gs>
            <a:gs pos="100000">
              <a:srgbClr val="FFCCFF"/>
            </a:gs>
            <a:gs pos="100000">
              <a:schemeClr val="tx2">
                <a:lumMod val="20000"/>
                <a:lumOff val="80000"/>
                <a:alpha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1EBA95-3BBC-4929-ACAA-974367EE03F2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18EDC-9951-44DA-A25B-3C5C8AD6D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kartinki-cvetov.com/images/cvety_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76680"/>
            <a:ext cx="2708817" cy="28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052736"/>
            <a:ext cx="6544869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Первоцветы</a:t>
            </a:r>
            <a:endParaRPr lang="ru-RU" sz="8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4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4800487_2 (700x489, 36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7857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383" y="4339877"/>
            <a:ext cx="7236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Чистяк весенний появляется сразу же после того, как растает снег. Его милые желтые цветочки полностью распускаются только на ярком солнце, то есть в середине дня, а в пасмурную погоду и ночью – закрываются.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8090" y="2132856"/>
            <a:ext cx="2989216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чистяк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24" name="Picture 4" descr="https://img-fotki.yandex.ru/get/9759/96945866.68b/0_bd975_3f948aef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90" y="312209"/>
            <a:ext cx="2507219" cy="160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4800487_84359382_84177389_2222299_6 (699x465, 8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405"/>
            <a:ext cx="5400600" cy="35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645024"/>
            <a:ext cx="7236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Этот цветок всем знаком с детства. Кто не помнит сказку "12 месяцев"? Эти неприхотливые трогательные цветы с белыми цветками-колокольчиками одними из первых появляются ранней весной. Цветут подснежники около месяца, хорошо переносят перепады температур и не боятся ранневесенних морозов.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517014"/>
            <a:ext cx="4653710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подснежник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3796" name="Picture 4" descr="http://s005.radikal.ru/i211/1101/ee/d3d4615723f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52" y="87999"/>
            <a:ext cx="2664296" cy="368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4800487_016_image013 (700x437, 149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62"/>
            <a:ext cx="66579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221088"/>
            <a:ext cx="7236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Пролеску иногда называют голубым подснежником, из-за внешнего сходства с последним, а еще потому, что появляется она, как только сойдет снег. На самом деле это разные растения. Эти голубые или синие цветочки так же не пугают весенние морозы.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2348878"/>
            <a:ext cx="3316292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пролеска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2772" name="Picture 4" descr="http://img1.liveinternet.ru/images/attach/c/9/108/315/108315177_aa5831d8b9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720" y="548680"/>
            <a:ext cx="14001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00487_132ea610dda98c0ffd1afb4600ccfd6a (700x525, 13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180689" cy="388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164973"/>
            <a:ext cx="7236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Существует множество разновидностей этого растения, в культуре выращивается лишь малая их часть.  Цветут примулы ранней весной обильно и продолжительно, у некоторых видов возможно повторное осеннее цветение.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8533" y="620687"/>
            <a:ext cx="4711931" cy="258532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Примула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Или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первоцвет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4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4800487_medynica (700x525, 13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737" y="465313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Медуница цветет в апреле-мае. Хорошо растет на легких, хорошо увлажненных почвах. После цветения образует множество разноцветных листьев.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2119" y="1333086"/>
            <a:ext cx="4162165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медуница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8916" name="Picture 4" descr="http://img-fotki.yandex.ru/get/6101/23869276.c/0_85bba_68895b80_S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77" y="2780928"/>
            <a:ext cx="11525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img-fotki.yandex.ru/get/6101/23869276.c/0_85bba_68895b80_S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47351" y="246116"/>
            <a:ext cx="11525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4800487_Pechen__blagorodnaya (700x525, 21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1"/>
            <a:ext cx="5472609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543" y="4221088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Печеночницу в народе называют перелеской, поскольку она не любит открытых мест и растет только в лесу. Ее нарядные, ярко голубые пышные букетики так приятно бывает найти в лесу после долгой зимы.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692696"/>
            <a:ext cx="4613764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печеночница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6868" name="Picture 4" descr="http://img-fotki.yandex.ru/get/5813/39663434.45/0_645dd_506274ce_M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6675243" y="2252269"/>
            <a:ext cx="1717837" cy="13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361" y="1107608"/>
            <a:ext cx="3384376" cy="4154984"/>
          </a:xfrm>
          <a:prstGeom prst="rect">
            <a:avLst/>
          </a:prstGeom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Н. </a:t>
            </a:r>
            <a:r>
              <a:rPr lang="ru-RU" sz="2400" dirty="0" err="1">
                <a:latin typeface="+mn-lt"/>
              </a:rPr>
              <a:t>Железкова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На лесной проталинке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Рос цветочек маленький,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Нежный и пушистый,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Бело-серебристый.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Мы цветок срывать не стали,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Мы его на фото сняли,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И теперь он в рамочке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На столе у мамочки.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24365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Не надо срывать подснежники или покупать букеты — эти цветы занесены в Красную Книгу!</a:t>
            </a:r>
            <a:r>
              <a:rPr lang="ru-RU" sz="2400" b="1" dirty="0" smtClean="0">
                <a:latin typeface="+mn-lt"/>
              </a:rPr>
              <a:t> </a:t>
            </a:r>
          </a:p>
          <a:p>
            <a:r>
              <a:rPr lang="ru-RU" sz="2400" dirty="0" smtClean="0">
                <a:latin typeface="+mn-lt"/>
              </a:rPr>
              <a:t>Лучше сфотографируем, как мы или автор стихотворения.</a:t>
            </a:r>
            <a:endParaRPr lang="ru-RU" sz="2400" dirty="0">
              <a:latin typeface="+mn-lt"/>
            </a:endParaRPr>
          </a:p>
        </p:txBody>
      </p:sp>
      <p:pic>
        <p:nvPicPr>
          <p:cNvPr id="35842" name="Picture 2" descr="http://smayli.ru/data/smiles/cveta-6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83" y="3571736"/>
            <a:ext cx="2575424" cy="2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3295" y="18870"/>
            <a:ext cx="7465442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Стихи о первоцветах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16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+mn-lt"/>
              </a:rPr>
              <a:t>  «Весенние цветы» 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Вновь поют ночами соловьи.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Зеленеют рощи и поляны.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А на даче нашей расцвели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Примулы, нарциссы и тюльпаны.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Как они красивы и нежны –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Эти дети солнечного света.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Как цветы весенние нужны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Нам, забывшим разноцветье лета!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6689" y="6926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+mn-lt"/>
              </a:rPr>
              <a:t>В чём их милой прелести секрет?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Пусть потом цветут пионы, розы…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Но весенний радостный букет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Нам сейчас роскошных роз дороже!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3001020"/>
            <a:ext cx="2530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n-lt"/>
              </a:rPr>
              <a:t>Любовь Полякова</a:t>
            </a:r>
          </a:p>
        </p:txBody>
      </p:sp>
      <p:pic>
        <p:nvPicPr>
          <p:cNvPr id="34818" name="Picture 2" descr="http://www.playcast.ru/uploads/2015/03/31/129247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43342"/>
            <a:ext cx="3768841" cy="24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lisyonok.ucoz.ru/animashki/insect/103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98" y="4686640"/>
            <a:ext cx="1037230" cy="14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-fotki.yandex.ru/get/9496/65387414.53d/0_fd515_909c06c6_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14407"/>
            <a:ext cx="2883986" cy="25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img1.liveinternet.ru/images/attach/c/8/125/841/125841595_iris_ras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73" y="1700052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7873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Ах, </a:t>
            </a:r>
            <a:r>
              <a:rPr lang="ru-RU" dirty="0"/>
              <a:t>ирис! Что за чудо цветок: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душист, он красив и он в меру высок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не горд и не зол, а он добр и он мил,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найдется такой, кто б его не любил!!!!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Рассеялись туманы, </a:t>
            </a:r>
            <a:endParaRPr lang="ru-RU" dirty="0" smtClean="0"/>
          </a:p>
          <a:p>
            <a:r>
              <a:rPr lang="ru-RU" dirty="0" smtClean="0"/>
              <a:t>Растаяла </a:t>
            </a:r>
            <a:r>
              <a:rPr lang="ru-RU" dirty="0"/>
              <a:t>зима.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расцвели тюльпаны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В </a:t>
            </a:r>
            <a:r>
              <a:rPr lang="ru-RU" dirty="0"/>
              <a:t>наш дом пришла весна! </a:t>
            </a:r>
            <a:endParaRPr lang="ru-RU" dirty="0" smtClean="0"/>
          </a:p>
          <a:p>
            <a:r>
              <a:rPr lang="ru-RU" dirty="0" smtClean="0"/>
              <a:t>Их </a:t>
            </a:r>
            <a:r>
              <a:rPr lang="ru-RU" dirty="0"/>
              <a:t>лепестки трепещут,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крылья мотыльков.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вдруг они все вместе </a:t>
            </a:r>
            <a:endParaRPr lang="ru-RU" dirty="0" smtClean="0"/>
          </a:p>
          <a:p>
            <a:r>
              <a:rPr lang="ru-RU" dirty="0" smtClean="0"/>
              <a:t>Взлетят </a:t>
            </a:r>
            <a:r>
              <a:rPr lang="ru-RU" dirty="0"/>
              <a:t>до облаков?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полетят, как стая </a:t>
            </a:r>
            <a:endParaRPr lang="ru-RU" dirty="0" smtClean="0"/>
          </a:p>
          <a:p>
            <a:r>
              <a:rPr lang="ru-RU" dirty="0" smtClean="0"/>
              <a:t>Весёлых </a:t>
            </a:r>
            <a:r>
              <a:rPr lang="ru-RU" dirty="0"/>
              <a:t>мотыльков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/>
              <a:t>дальнего до края </a:t>
            </a:r>
            <a:endParaRPr lang="ru-RU" dirty="0" smtClean="0"/>
          </a:p>
          <a:p>
            <a:r>
              <a:rPr lang="ru-RU" dirty="0" smtClean="0"/>
              <a:t>Голландских </a:t>
            </a:r>
            <a:r>
              <a:rPr lang="ru-RU" dirty="0"/>
              <a:t>берегов?! </a:t>
            </a:r>
            <a:endParaRPr lang="ru-RU" dirty="0" smtClean="0"/>
          </a:p>
          <a:p>
            <a:r>
              <a:rPr lang="ru-RU" dirty="0" smtClean="0"/>
              <a:t>Вот </a:t>
            </a:r>
            <a:r>
              <a:rPr lang="ru-RU" dirty="0"/>
              <a:t>отчего так часто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сад выбегаю я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Мне </a:t>
            </a:r>
            <a:r>
              <a:rPr lang="ru-RU" dirty="0"/>
              <a:t>с ними расставаться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хочется друзья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7896" name="Picture 8" descr="http://smayls.ru/data/smiles/animashki-babochki-46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9826"/>
            <a:ext cx="95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http://img-fotki.yandex.ru/get/5309/96206472.99e/0_185bb8_d2f9444_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6369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9648" y="332656"/>
            <a:ext cx="5742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 загадку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+mn-lt"/>
              </a:rPr>
              <a:t>Их в Голландии найдёте,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Там везде они в почёте.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Словно яркие стаканы,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В скверах там цветут ...</a:t>
            </a:r>
          </a:p>
        </p:txBody>
      </p:sp>
      <p:pic>
        <p:nvPicPr>
          <p:cNvPr id="9244" name="Picture 28" descr="http://www.playcast.ru/uploads/2014/02/28/76367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86" y="1259396"/>
            <a:ext cx="1414208" cy="29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365104"/>
            <a:ext cx="4025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То он Солнышко лучистое,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То он Облачко пушистое.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Лета ждать не захотел.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Ветер дунул - облетел!</a:t>
            </a:r>
          </a:p>
        </p:txBody>
      </p:sp>
      <p:pic>
        <p:nvPicPr>
          <p:cNvPr id="9248" name="Picture 32" descr="http://www.playcast.ru/uploads/2015/03/26/1284554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0487"/>
            <a:ext cx="3168352" cy="34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312486"/>
            <a:ext cx="2092944" cy="46166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Первоцветы</a:t>
            </a:r>
            <a:endParaRPr lang="ru-RU" sz="2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14675" y="326310"/>
            <a:ext cx="2709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работы: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976660"/>
            <a:ext cx="662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Ф. И. О. участника: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Литвиненко Лилия Николаевна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коррекционной группы для детей с нарушением опорно – двигательного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аппарата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284984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«Колокольчик»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Волгодонска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область: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социально-коммуникативное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Аудитория, на которую рассчитана презентация: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дети дошкольного </a:t>
            </a:r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возраста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+mn-lt"/>
              </a:rPr>
              <a:t>Я знаменита не цветами,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А необычными листами: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То твердыми, холодными,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То мягкими и теплыми.</a:t>
            </a:r>
          </a:p>
        </p:txBody>
      </p:sp>
      <p:pic>
        <p:nvPicPr>
          <p:cNvPr id="16386" name="Picture 2" descr="http://www.playing-field.ru/img/2015/051723/4511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0168"/>
            <a:ext cx="281161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4703996"/>
            <a:ext cx="2862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Белые звоночки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У меня в </a:t>
            </a:r>
            <a:r>
              <a:rPr lang="ru-RU" sz="2400" dirty="0" err="1">
                <a:latin typeface="+mn-lt"/>
              </a:rPr>
              <a:t>садочке</a:t>
            </a:r>
            <a:r>
              <a:rPr lang="ru-RU" sz="2400" dirty="0">
                <a:latin typeface="+mn-lt"/>
              </a:rPr>
              <a:t>,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На зеленом стебельке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Прячутся в тенёчке.</a:t>
            </a:r>
          </a:p>
        </p:txBody>
      </p:sp>
      <p:pic>
        <p:nvPicPr>
          <p:cNvPr id="16388" name="Picture 4" descr="http://img-fotki.yandex.ru/get/6728/47407354.c3c/0_127ed5_24f5cd3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82376"/>
            <a:ext cx="2165761" cy="369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proxy.whoisaaronbrown.com/proxy/http:/mirgif.com/animacija/anjutiny-glazk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proxy.whoisaaronbrown.com/proxy/http:/mirgif.com/animacija/anjutiny-glazki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http://kartinki-cvetov.ru/images5/malenkie-bukety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4" y="613148"/>
            <a:ext cx="32861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2775" y="7496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+mn-lt"/>
              </a:rPr>
              <a:t>Бабочек, синих и жёлтых, и белых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много на клумбу цветочную село.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Сами узнаете их без подсказки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это </a:t>
            </a:r>
            <a:r>
              <a:rPr lang="ru-RU" sz="2400" dirty="0" smtClean="0">
                <a:latin typeface="+mn-lt"/>
              </a:rPr>
              <a:t>цветочки…</a:t>
            </a:r>
            <a:endParaRPr lang="ru-RU" sz="2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0886" y="3861472"/>
            <a:ext cx="28803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Жёлтый, белый, голубой;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На земле растут пустой.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У весны есть фокусы: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Распустились...</a:t>
            </a:r>
            <a:br>
              <a:rPr lang="ru-RU" sz="2400" dirty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9" name="Picture 9" descr="http://kira-scrap.ru/KATALOG/ZVETY/1/0_8a6c1_d5422682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013.radikal.ru/i323/1103/7c/eaa828ef1a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1563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smayli.ru/data/smiles/nadpisia-8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0679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://png-images.ru/wp-content/uploads/2015/03/03/7495/gif/7f87cd8f85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02" y="2564903"/>
            <a:ext cx="1449330" cy="14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http://www.playcast.ru/uploads/2015/09/10/1501897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96752"/>
            <a:ext cx="59406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http://liubavyshka.ru/_ph/4/2/73917299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55537"/>
            <a:ext cx="1656184" cy="17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4800487_barvinok (700x525, 14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5444"/>
            <a:ext cx="5276971" cy="39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527122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+mn-lt"/>
              </a:rPr>
              <a:t>Вечнозеленый барвинок сохраняет свою листву даже под снегом. Как только почва начинает оттаивать, он образует новые побеги, а в апреле покрывается нежно-синими цветами.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913673"/>
            <a:ext cx="4079258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барвинок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5" name="Picture 7" descr="http://otkrito4ki.ru/wp-content/uploads/0_a0399_4ecb32ff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otkrito4ki.ru/wp-content/uploads/0_a0399_4ecb32ff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00000">
            <a:off x="7619741" y="1850682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800487_myskari (700x525, 47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05" y="377569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221088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+mn-lt"/>
              </a:rPr>
              <a:t>Мускари</a:t>
            </a:r>
            <a:r>
              <a:rPr lang="ru-RU" sz="2400" dirty="0">
                <a:latin typeface="+mn-lt"/>
              </a:rPr>
              <a:t> или мышиный гиацинт – многолетнее луковичное растение. Его крохотные цветки-колокольчики собраны в кистевидные соцветия синего, голубого, фиолетового или белого цвета, в зависимости от вида.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99752" y="1111803"/>
            <a:ext cx="4705135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мускари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3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800487_anemona (700x469, 18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0" y="223993"/>
            <a:ext cx="6407637" cy="42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651" y="4553766"/>
            <a:ext cx="7236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Это растение называют ветреницей потому, что лепестки большинства видов легко опадают при ветре. В зависимости от вида анемоны могут цвести ранней весной, летом или осенью.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044000"/>
            <a:ext cx="3558988" cy="193899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Ветреница </a:t>
            </a:r>
            <a:endParaRPr lang="ru-RU" sz="4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или </a:t>
            </a:r>
          </a:p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анемона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1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800487_brynnera (699x466, 65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6408712" cy="42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533124"/>
            <a:ext cx="7596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Незабудочник</a:t>
            </a:r>
            <a:r>
              <a:rPr lang="ru-RU" sz="2400" dirty="0" smtClean="0"/>
              <a:t>-</a:t>
            </a:r>
            <a:r>
              <a:rPr lang="ru-RU" sz="2400" dirty="0">
                <a:latin typeface="+mn-lt"/>
              </a:rPr>
              <a:t>т</a:t>
            </a:r>
            <a:r>
              <a:rPr lang="ru-RU" sz="2400" dirty="0" smtClean="0">
                <a:latin typeface="+mn-lt"/>
              </a:rPr>
              <a:t>равянистый </a:t>
            </a:r>
            <a:r>
              <a:rPr lang="ru-RU" sz="2400" dirty="0">
                <a:latin typeface="+mn-lt"/>
              </a:rPr>
              <a:t>многолетник высотой </a:t>
            </a:r>
            <a:r>
              <a:rPr lang="ru-RU" sz="2400" dirty="0" smtClean="0">
                <a:latin typeface="+mn-lt"/>
              </a:rPr>
              <a:t>до</a:t>
            </a:r>
          </a:p>
          <a:p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40 см. Это неприхотливое морозостойкое растение прекрасно растет в тенистых уголках сада. Цветки мелкие, собранные в верхушечные соцветия. Цветет в мае.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340768"/>
            <a:ext cx="3235886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бруннера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6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4800487_narcissi (700x525, 305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5" y="269552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92316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Это многолетнее растение с огромным разнообразием сортов и гибридных форм. Цветет с марта по июнь, в зависимости от вида.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1772816"/>
            <a:ext cx="3651962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Нарцисс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748" name="Picture 4" descr="http://s20.rimg.info/eaa4dfdb79b24ee3aa60acb285bc9e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9552"/>
            <a:ext cx="12382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800487_giacint (699x511, 23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0995"/>
            <a:ext cx="5544615" cy="40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221088"/>
            <a:ext cx="7380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Гиацинт можно по праву считать фаворитом весеннего сада за его эффектные соцветия и потрясающий пьянящий аромат. Начинают цвести эти растения в апрели и радуют богатой палитрой оттенков белого, синего, оранжевого , желтого и розового цветов.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41450" y="2207675"/>
            <a:ext cx="3871573" cy="10156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гиацинт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8676" name="Picture 4" descr="http://liubavyshka.ru/_ph/35/2/7972726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703"/>
            <a:ext cx="32835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800487_fialka (700x465, 23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6" y="84371"/>
            <a:ext cx="5904655" cy="392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3" y="3933056"/>
            <a:ext cx="72728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Фиалка душистая – многолетнее ранневесеннее растение. Во время цветения ее ароматом наполняется вся округа. На юге, если выдается теплая продолжительная осень, фиалка может снова зацвести в октябре-ноябре. А бывает, что ее цветение продолжается всю зиму.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37770" y="764704"/>
            <a:ext cx="3192349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фиалка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9702" name="Picture 6" descr="http://liubavyshka.ru/_ph/35/2/6021268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06" y="2348880"/>
            <a:ext cx="11334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246_8_">
  <a:themeElements>
    <a:clrScheme name="МАРТ">
      <a:dk1>
        <a:srgbClr val="0000CC"/>
      </a:dk1>
      <a:lt1>
        <a:srgbClr val="CCECFF"/>
      </a:lt1>
      <a:dk2>
        <a:srgbClr val="00CC00"/>
      </a:dk2>
      <a:lt2>
        <a:srgbClr val="FFFF66"/>
      </a:lt2>
      <a:accent1>
        <a:srgbClr val="0000FF"/>
      </a:accent1>
      <a:accent2>
        <a:srgbClr val="FF3300"/>
      </a:accent2>
      <a:accent3>
        <a:srgbClr val="006600"/>
      </a:accent3>
      <a:accent4>
        <a:srgbClr val="800080"/>
      </a:accent4>
      <a:accent5>
        <a:srgbClr val="0099FF"/>
      </a:accent5>
      <a:accent6>
        <a:srgbClr val="FF3300"/>
      </a:accent6>
      <a:hlink>
        <a:srgbClr val="3399FF"/>
      </a:hlink>
      <a:folHlink>
        <a:srgbClr val="D6009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43246_8_</Template>
  <TotalTime>253</TotalTime>
  <Words>641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43246_8_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Лиля</cp:lastModifiedBy>
  <cp:revision>22</cp:revision>
  <dcterms:created xsi:type="dcterms:W3CDTF">2016-05-01T17:35:10Z</dcterms:created>
  <dcterms:modified xsi:type="dcterms:W3CDTF">2016-05-10T20:42:44Z</dcterms:modified>
</cp:coreProperties>
</file>