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9" r:id="rId8"/>
    <p:sldId id="268" r:id="rId9"/>
    <p:sldId id="271" r:id="rId10"/>
    <p:sldId id="270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58200" cy="6336704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МУНИЦИПАЛЬНОЕ АВТОНОМНОЕ ДОШКОЛЬНОЕ ОБРАЗОВАТЕЛЬНОЕ УЧРЕЖДЕНИЕ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ДЕТСКИЙ САД КОМБИНИРОВАННОГО ВИДА № 26 «РЕЧЕНЬКА»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СТУПИНСКОГО МУНИЦИПАЛЬНОГО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РАЙОНА</a:t>
            </a:r>
          </a:p>
          <a:p>
            <a:pPr algn="ctr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Группа №11 «Белочка»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Трубникова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Ольга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Тимофеевна.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 descr="D:\Мася\аттестация\тимофеевна\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1872208" cy="18722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74" y="2924944"/>
            <a:ext cx="4547815" cy="34113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392488" cy="33014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5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8136904" cy="509795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Результаты: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 повысился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уровень экологических знаний, познавательной и речевой активности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детей;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 бережное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отношение детей к природе, умение вести себя экологически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правильно;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 интерес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детей к объектам и явлениям природы.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0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8064896" cy="547260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Вывод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Таким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образом, создание эколого-развивающей среды в детском саду - это непрерывный педагогический процесс, который включает в себя организацию групповых пространств, наблюдения в природе, экскурсии по экологической тропинке.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- Это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позволяет, не покидая территории детского сада, познакомить детей с родной природой, научить бережно к ней относиться, учить ценить ее красоту и помогать 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8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344816" cy="12961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96944" cy="648072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8400" b="1" dirty="0" smtClean="0">
                <a:solidFill>
                  <a:schemeClr val="accent1">
                    <a:lumMod val="50000"/>
                  </a:schemeClr>
                </a:solidFill>
              </a:rPr>
              <a:t>Экологическое воспитание дошкольников в детском саду</a:t>
            </a:r>
          </a:p>
          <a:p>
            <a:pPr algn="ctr">
              <a:lnSpc>
                <a:spcPct val="120000"/>
              </a:lnSpc>
            </a:pPr>
            <a:endParaRPr lang="ru-RU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6200" b="1" dirty="0" smtClean="0">
                <a:solidFill>
                  <a:schemeClr val="accent1">
                    <a:lumMod val="50000"/>
                  </a:schemeClr>
                </a:solidFill>
              </a:rPr>
              <a:t>Цели: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- Развитие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</a:rPr>
              <a:t>экологического сознания, мышления, экологической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культуры;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- Формирование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</a:rPr>
              <a:t>ответственного отношения к окружающей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среде;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- Знакомство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</a:rPr>
              <a:t>с разными объектами живой природы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  <a:p>
            <a:pPr>
              <a:lnSpc>
                <a:spcPct val="120000"/>
              </a:lnSpc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</a:rPr>
              <a:t>- О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бразовательные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</a:rPr>
              <a:t>— формирование системы знаний об экологических проблемах современности и пути их разрешения;</a:t>
            </a:r>
            <a:br>
              <a:rPr lang="ru-RU" sz="7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72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Воспитательные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</a:rPr>
              <a:t>— формирование мотивов, потребностей и привычек экологически целесообразного поведения и деятельности, здорового образа жизни;</a:t>
            </a:r>
            <a:br>
              <a:rPr lang="ru-RU" sz="7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7200" dirty="0">
                <a:solidFill>
                  <a:schemeClr val="accent1">
                    <a:lumMod val="50000"/>
                  </a:schemeClr>
                </a:solidFill>
              </a:rPr>
              <a:t>- Р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азвивающие 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</a:rPr>
              <a:t>— развитие системы интеллектуальных и практических умений по изучению, оценке состояния и улучшению окружающей среды своей местности; развитие стремления к активной деятельности по охране окружающей среды: интеллектуального (способности к анализу экологических ситуаций), эмоционального (отношение к природе как к универсальной ценности), нравственного (воли и настойчивости, ответственности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329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2880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 smtClean="0"/>
              <a:t>«Знакомство с хомячком»</a:t>
            </a:r>
          </a:p>
          <a:p>
            <a:r>
              <a:rPr lang="ru-RU" sz="1800" dirty="0" smtClean="0"/>
              <a:t>- познакомить </a:t>
            </a:r>
            <a:r>
              <a:rPr lang="ru-RU" sz="1800" dirty="0"/>
              <a:t>детей с новым, для них животным – хомячком, особенностями внешнего вида (короткие уши, маленькие черные глаза, на теле мягкая шерсть, короткий хвост), уточнить, как хомячок бегает(быстро), как он ест(делает запасы за щеки).</a:t>
            </a:r>
          </a:p>
          <a:p>
            <a:r>
              <a:rPr lang="ru-RU" sz="1800" dirty="0" smtClean="0"/>
              <a:t>- </a:t>
            </a:r>
            <a:r>
              <a:rPr lang="ru-RU" sz="1800" dirty="0"/>
              <a:t>у</a:t>
            </a:r>
            <a:r>
              <a:rPr lang="ru-RU" sz="1800" dirty="0" smtClean="0"/>
              <a:t>чить </a:t>
            </a:r>
            <a:r>
              <a:rPr lang="ru-RU" sz="1800" dirty="0"/>
              <a:t>детей не бояться хомячка, гладить его осторожно, от головы к хвосту.</a:t>
            </a:r>
          </a:p>
          <a:p>
            <a:r>
              <a:rPr lang="ru-RU" sz="1800" dirty="0" smtClean="0"/>
              <a:t>- продолжать </a:t>
            </a:r>
            <a:r>
              <a:rPr lang="ru-RU" sz="1800" dirty="0"/>
              <a:t>развивать речь детей, расширять активный словарь.</a:t>
            </a:r>
          </a:p>
          <a:p>
            <a:r>
              <a:rPr lang="ru-RU" sz="1800" dirty="0" smtClean="0"/>
              <a:t>- воспитывать </a:t>
            </a:r>
            <a:r>
              <a:rPr lang="ru-RU" sz="1800" dirty="0"/>
              <a:t>любовь к животным.</a:t>
            </a:r>
          </a:p>
          <a:p>
            <a:endParaRPr lang="ru-RU" sz="1800" dirty="0"/>
          </a:p>
        </p:txBody>
      </p:sp>
      <p:pic>
        <p:nvPicPr>
          <p:cNvPr id="1028" name="Picture 4" descr="E:\Foto&amp;Doc\foto\С телефона Маси\Фото0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4248472" cy="31863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8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4701215" cy="35283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04" y="2852936"/>
            <a:ext cx="4728552" cy="35459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6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064896" cy="30963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«Знакомство с водоплавающей черепахой»</a:t>
            </a:r>
          </a:p>
          <a:p>
            <a:r>
              <a:rPr lang="ru-RU" dirty="0" smtClean="0"/>
              <a:t>- учить </a:t>
            </a:r>
            <a:r>
              <a:rPr lang="ru-RU" dirty="0"/>
              <a:t>детей наблюдать за водоплавающей черепахой. Выделять характерные особенности внешнего вида черепахи. Познакомить с условиями необходимых для жизнеобеспечения живых объектов. </a:t>
            </a:r>
          </a:p>
          <a:p>
            <a:r>
              <a:rPr lang="ru-RU" dirty="0" smtClean="0"/>
              <a:t>- развивать </a:t>
            </a:r>
            <a:r>
              <a:rPr lang="ru-RU" dirty="0"/>
              <a:t>умение внимательно рассматривать, говорить об увиденном используя исходящие слова и наглядных схем. </a:t>
            </a:r>
          </a:p>
          <a:p>
            <a:r>
              <a:rPr lang="ru-RU" dirty="0" smtClean="0"/>
              <a:t>- стимулировать </a:t>
            </a:r>
            <a:r>
              <a:rPr lang="ru-RU" dirty="0"/>
              <a:t>развитие познавательного интереса. </a:t>
            </a:r>
          </a:p>
          <a:p>
            <a:r>
              <a:rPr lang="ru-RU" dirty="0" smtClean="0"/>
              <a:t>- упражнять </a:t>
            </a:r>
            <a:r>
              <a:rPr lang="ru-RU" dirty="0"/>
              <a:t>в умении передавать в рисунке полученные впечатления на занятии. </a:t>
            </a:r>
          </a:p>
          <a:p>
            <a:r>
              <a:rPr lang="ru-RU" dirty="0" smtClean="0"/>
              <a:t>- воспитывать </a:t>
            </a:r>
            <a:r>
              <a:rPr lang="ru-RU" dirty="0"/>
              <a:t>эмоционально-нравственные ценности, как забота, бережное отношение, любовь ко всему живому. </a:t>
            </a:r>
          </a:p>
          <a:p>
            <a:endParaRPr lang="ru-RU" dirty="0"/>
          </a:p>
        </p:txBody>
      </p:sp>
      <p:pic>
        <p:nvPicPr>
          <p:cNvPr id="3075" name="Picture 3" descr="E:\Foto&amp;Doc\foto\2014-04-12\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073691" cy="30552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8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557788" cy="34124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00871"/>
            <a:ext cx="4796465" cy="3600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7992888" cy="30243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«Знакомство с попугаем»</a:t>
            </a:r>
          </a:p>
          <a:p>
            <a:r>
              <a:rPr lang="ru-RU" dirty="0" smtClean="0"/>
              <a:t>- уточнить </a:t>
            </a:r>
            <a:r>
              <a:rPr lang="ru-RU" dirty="0"/>
              <a:t>особенности внешнего строения, обратить внимание на красоту птиц;</a:t>
            </a:r>
          </a:p>
          <a:p>
            <a:r>
              <a:rPr lang="ru-RU" dirty="0" smtClean="0"/>
              <a:t>- показать </a:t>
            </a:r>
            <a:r>
              <a:rPr lang="ru-RU" dirty="0"/>
              <a:t>возможность приятного общения с ними; познакомить с правилами ухода за птицами;</a:t>
            </a:r>
          </a:p>
          <a:p>
            <a:r>
              <a:rPr lang="ru-RU" dirty="0" smtClean="0"/>
              <a:t>- продолжать </a:t>
            </a:r>
            <a:r>
              <a:rPr lang="ru-RU" dirty="0"/>
              <a:t>активизировать познавательные способности детей, используя элементы экспериментирования, дать знания о пуховых и маховых перьях и их значении; развивать связную речь, логическое мышление;</a:t>
            </a:r>
          </a:p>
          <a:p>
            <a:r>
              <a:rPr lang="ru-RU" dirty="0" smtClean="0"/>
              <a:t>- воспитывать </a:t>
            </a:r>
            <a:r>
              <a:rPr lang="ru-RU" dirty="0"/>
              <a:t>у детей любовь к пернатым, желание ухаживать и беречь птиц.</a:t>
            </a:r>
          </a:p>
          <a:p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626736"/>
            <a:ext cx="3960441" cy="29731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7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5472608" cy="41012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63484"/>
            <a:ext cx="4292600" cy="2316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0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776864" cy="338437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«Посев семян цветов»</a:t>
            </a:r>
          </a:p>
          <a:p>
            <a:r>
              <a:rPr lang="ru-RU" dirty="0"/>
              <a:t>В ходе этого занятия развивается интерес к природным явлениям, дети, работая с натуральными объектами – семенами, узнают много нового</a:t>
            </a:r>
            <a:r>
              <a:rPr lang="ru-RU" dirty="0" smtClean="0"/>
              <a:t>. Работа </a:t>
            </a:r>
            <a:r>
              <a:rPr lang="ru-RU" dirty="0"/>
              <a:t>с семенами позволяет </a:t>
            </a:r>
            <a:r>
              <a:rPr lang="ru-RU" dirty="0" smtClean="0"/>
              <a:t>расширять кругозор детей, </a:t>
            </a:r>
            <a:r>
              <a:rPr lang="ru-RU" dirty="0"/>
              <a:t>заставляет </a:t>
            </a:r>
            <a:r>
              <a:rPr lang="ru-RU" dirty="0" smtClean="0"/>
              <a:t>их волноваться</a:t>
            </a:r>
            <a:r>
              <a:rPr lang="ru-RU" dirty="0"/>
              <a:t>, переживать за каждое семя. </a:t>
            </a:r>
            <a:endParaRPr lang="ru-RU" dirty="0" smtClean="0"/>
          </a:p>
          <a:p>
            <a:r>
              <a:rPr lang="ru-RU" dirty="0" smtClean="0"/>
              <a:t>-совершенствовать навыки работы </a:t>
            </a:r>
            <a:r>
              <a:rPr lang="ru-RU" dirty="0"/>
              <a:t>детей с разнообразными семенами </a:t>
            </a:r>
            <a:r>
              <a:rPr lang="ru-RU" dirty="0" smtClean="0"/>
              <a:t>растений, </a:t>
            </a:r>
          </a:p>
          <a:p>
            <a:r>
              <a:rPr lang="ru-RU" dirty="0" smtClean="0"/>
              <a:t>-</a:t>
            </a:r>
            <a:r>
              <a:rPr lang="ru-RU" dirty="0"/>
              <a:t>р</a:t>
            </a:r>
            <a:r>
              <a:rPr lang="ru-RU" dirty="0" smtClean="0"/>
              <a:t>азвить </a:t>
            </a:r>
            <a:r>
              <a:rPr lang="ru-RU" dirty="0"/>
              <a:t>наблюдательность, добиться интереса воспитанников к изучению видов </a:t>
            </a:r>
            <a:r>
              <a:rPr lang="ru-RU" dirty="0" smtClean="0"/>
              <a:t>семян, </a:t>
            </a:r>
          </a:p>
          <a:p>
            <a:r>
              <a:rPr lang="ru-RU" dirty="0" smtClean="0"/>
              <a:t>- способствовать </a:t>
            </a:r>
            <a:r>
              <a:rPr lang="ru-RU" dirty="0"/>
              <a:t>эмоциональному восприятию живых существ - семян.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71" y="3861048"/>
            <a:ext cx="3647627" cy="27411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3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</TotalTime>
  <Words>472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X1</dc:creator>
  <cp:lastModifiedBy>Андрей</cp:lastModifiedBy>
  <cp:revision>21</cp:revision>
  <dcterms:created xsi:type="dcterms:W3CDTF">2014-05-19T12:19:44Z</dcterms:created>
  <dcterms:modified xsi:type="dcterms:W3CDTF">2015-11-27T20:01:51Z</dcterms:modified>
</cp:coreProperties>
</file>