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156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37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0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16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668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98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20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68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68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34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23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6E9DE-DD21-44D1-8773-323717001115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A3577-D718-444A-A948-B4789CF07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05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Jingle%20Bells%20-%20&#1057;&#1090;&#1072;&#1088;&#1080;&#1085;&#1085;&#1072;&#1103;%20&#1053;&#1086;&#1074;&#1086;&#1075;&#1086;&#1076;&#1085;&#1103;&#1103;%20&#1087;&#1077;&#1089;&#1085;&#1103;%20(mp3ostrov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Novyj_god_Masha_i_medved_-_Detskaya_(iPlayer.fm).mp3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&#1042;&#1072;&#1088;&#1103;_&#1057;&#1082;&#1088;&#1080;&#1087;&#1082;&#1080;&#1085;&#1072;_-_&#1052;&#1072;&#1083;&#1077;&#1085;&#1100;&#1082;&#1086;&#1081;_&#1105;&#1083;&#1086;&#1095;&#1082;&#1077;_&#1085;&#1077;_&#1093;&#1086;&#1083;&#1086;&#1076;&#1085;&#1086;_&#1079;&#1080;&#1084;&#1086;&#1081;_(-).mp3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&#1053;&#1086;&#1074;&#1086;&#1075;&#1086;&#1076;&#1085;&#1080;&#1077;%20-%20&#1084;&#1091;&#1079;&#1099;&#1082;&#1072;%20(mp3ostrov.com).mp3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&#1052;&#1059;&#1047;&#1067;&#1050;&#1040;%20&#1044;&#1051;&#1071;%20&#1050;&#1054;&#1053;&#1050;&#1059;&#1056;&#1057;&#1054;&#1042;%20&#8211;%20&#1074;&#1077;&#1089;&#1077;&#1083;&#1072;&#1103;%20(www.petamusic.ru).mp3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Serebristye_snezhinki_pesnya_-_Tanec_snezhinok_vals_(iPlayer.fm).mp3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&#1074;&#1077;&#1089;&#1077;&#1083;&#1072;&#1103;-&#1084;&#1091;&#1079;&#1099;&#1082;&#1072;-&#1076;&#1083;&#1103;-&#1082;&#1086;&#1085;&#1082;&#1091;&#1088;&#1089;&#1086;&#1074;%20&#8211;%20&#1040;&#1061;&#1040;-&#1061;&#1040;-&#1061;&#1040;)))%20(www.petamusic.ru)%20-%20&#1082;&#1086;&#1087;&#1080;&#1103;.mp3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Detskie_dobrye_pesenki_-_Kaby_Ne_Bylo_Zimy._Pesni_lyutoj_zimy_2012_goda._(iPlayer.fm).mp3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4;&#1091;&#1079;&#1099;&#1082;&#1072;%20&#1076;&#1083;&#1103;%20&#1076;&#1077;&#1090;&#1077;&#1081;\detskaa-cuhcuh-parovozik-novogodnij_fmusic_mobi.mp3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488832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Jingle Bells - Старинная Новогодняя песня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143644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9190" y="5214950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Учитель начальных классов</a:t>
            </a:r>
          </a:p>
          <a:p>
            <a:r>
              <a:rPr lang="ru-RU" sz="2000" dirty="0" err="1" smtClean="0"/>
              <a:t>Колпикова</a:t>
            </a:r>
            <a:r>
              <a:rPr lang="ru-RU" sz="2000" dirty="0" smtClean="0"/>
              <a:t> Н.  П.</a:t>
            </a:r>
          </a:p>
          <a:p>
            <a:r>
              <a:rPr lang="ru-RU" sz="2000" dirty="0" smtClean="0"/>
              <a:t>МБОУ «Школа № 109»</a:t>
            </a:r>
          </a:p>
          <a:p>
            <a:r>
              <a:rPr lang="ru-RU" sz="2000" dirty="0" smtClean="0"/>
              <a:t>г</a:t>
            </a:r>
            <a:r>
              <a:rPr lang="ru-RU" sz="2000" dirty="0" smtClean="0"/>
              <a:t>. Ростов-на-Дону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24563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11"/>
          <a:stretch>
            <a:fillRect/>
          </a:stretch>
        </p:blipFill>
        <p:spPr bwMode="auto">
          <a:xfrm>
            <a:off x="683567" y="833438"/>
            <a:ext cx="8146119" cy="516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ovyj_god_Masha_i_medved_-_Detska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05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7" y="764704"/>
            <a:ext cx="72728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35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3690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Варя_Скрипкина_-_Маленькой_ёлочке_не_холодно_зимой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9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0319"/>
            <a:ext cx="7704856" cy="551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Новогодние - музыка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УЗЫКА ДЛЯ КОНКУРСОВ – веселая (www.peta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5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6084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rebristye_snezhinki_pesnya_-_Tanec_snezhinok_vals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4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848872" cy="530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веселая-музыка-для-конкурсов – АХА-ХА-ХА))) (www.petamusic.ru) - коп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21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2950"/>
            <a:ext cx="76200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etskie_dobrye_pesenki_-_Kaby_Ne_Bylo_Zimy._Pesni_lyutoj_zimy_2012_goda.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70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13690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etskaa-cuhcuh-parovozik-novogodnij_fmusic_mob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32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17</Words>
  <Application>Microsoft Office PowerPoint</Application>
  <PresentationFormat>Экран (4:3)</PresentationFormat>
  <Paragraphs>4</Paragraphs>
  <Slides>10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учитель</cp:lastModifiedBy>
  <cp:revision>6</cp:revision>
  <dcterms:created xsi:type="dcterms:W3CDTF">2015-12-27T16:59:25Z</dcterms:created>
  <dcterms:modified xsi:type="dcterms:W3CDTF">2016-05-12T11:03:18Z</dcterms:modified>
</cp:coreProperties>
</file>