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09" autoAdjust="0"/>
    <p:restoredTop sz="90248" autoAdjust="0"/>
  </p:normalViewPr>
  <p:slideViewPr>
    <p:cSldViewPr>
      <p:cViewPr>
        <p:scale>
          <a:sx n="75" d="100"/>
          <a:sy n="75" d="100"/>
        </p:scale>
        <p:origin x="-11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1F3177-5326-42C2-804C-FC7E3C46ED46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8650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5E56AE-F312-46E5-9D18-8D3C2F4E9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EC5E3-1468-491B-9E51-52D700CB9C9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Интересно на занятиях проходит словесная игра «Хорошо – плохо» Мы рассуждаем с детьми о том, например, что осень – это хорошо или плохо? Плохо – почему? (Потому, что холодно, идут дожди) Хорошо – почему? (Потому, что собирают урожай и т. п.) Или другой пример: самодельный музыкальный инструмент это хорошо? (Хорошо, потому, что можно придумывать разную музыку или украшать ее звучание) А плохо – почему? (нет нот, можно придумав, не запомнить, забыть, самодельный инструмент может легко сломаться и т. п.)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 разделе «Пение» очень удачно проходят приемы разучивания и исполнения песен по схемам, используя метод «Символическая аналогия». Дети сами или с помощью педагога придумывают ассоциации, рисунки-символы, движения-символы к тем или иным словам песни и легко запоминают их. Вот, например, как выглядит мнемодорожка русской народной песни «Два веселых гуся» 1рис. Жили у бабуси два весёлых гуся.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2 рис. Один серый, другой белый, два весёлых гуся 3 рис. Мыли гуси лапки в луже у канавки,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Один серый, другой белый, спрятались в канавке. 4 рис. Вот кричит бабуся: «Ой, пропали гуси!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Один серый, другой белый, гуси мои, гуси! »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5. рис. Выходили гуси, кланялись бабусе.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Один серый, другой белый, кланялись бабусе.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1F559D-D2D2-4C19-BB43-3FDD81E414B8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Возможности метода – незнакомое сделать знакомым, а привычное – чуждым. В основе такой работы лежит прием эмпатии – личностного уподобления, способности ребенка отождествлять себя с кем-либо или чем-либо, уметь сопереживать объекту.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Пример использования данного приема в музыкальной деятельности заключается в следующем: дети в движениях перевоплощаются в героев одноименных музыкальных произведений, например: в клоунов грустных и веселых под музыку Д. Кабалевского «Клоуны»; в смелого, преодолевшего все преграды наездника в пьесе «Смелый наездник» Шумана или в прекрасного Лебедя в одноименном произведении Сен-Санса. Ребенок показывает несложные движения и говорит, что он чувствует. Музыка при этом действует на весь организм, а он в свою очередь на действие музыки. Ведь восприятие и понимание музыкальных произведений заключается в ощущении ее связками, мышцами, движением, дыханием.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Возможна и словесная эмпатия, когда ситуация, музыка, композитор или музыкальный инструмент воспринимаются с другой точки зрения.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Даётся задание перевоплотиться: а) придумать рассказ от лица … (называется как одушевленный, так и неодушевленный объект) например, заболевшей куклы (П. И. Чайковский «Болезнь куклы») 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б) Описать словами, что думает она, (заболела, или обрадовалась, или торопится, или ему-ей одиноко… почему, как вы думаете)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77E8B5-7C34-426A-A0C0-C511A2AA50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Заключение: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Занятия с применением элементов ТРИЗ и РТВ являются эффективным средством развития активного творческого мышления у дошкольников, оказывают значимое влияние на развитие других психических процессов и личности в целом. Развитие творческого мышления влияет на расширение индивидуального опыта ребёнка и организацию детской деятельности, что позволяет обеспечить творческое применение полученных знаний, способствует повышению активности, расширяет кругозор и словарный запас. Все это предоставляет дошкольникам возможность успешной самореализации не только в музыке, но и других видах деятельности.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4B32AF-BDA7-4874-AA6D-CC55B0FA60A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ts val="120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sz="1600" smtClean="0">
                <a:solidFill>
                  <a:srgbClr val="333333"/>
                </a:solidFill>
                <a:latin typeface="Bookman Old Style" pitchFamily="18" charset="0"/>
                <a:ea typeface="Times New Roman" pitchFamily="18" charset="0"/>
                <a:cs typeface="Arial" charset="0"/>
              </a:rPr>
              <a:t>Одной из эффективных педагогических технологий для развития творчества у детей является ТРИЗ и РТВ (Теория решения изобретательских задач и развитие творческого воображения). Она возникла в нашей стране в конце 40-х годов усилиями выдающегося российского учёного, бакинского изобретателя, писателя- фантаста Генриха Сауловича Альтшуллера и представляет собой уникальный инструмент для поиска оригинальных идей, развития творческого мышления, формирования творческой личности, доказательством того, что творчеству можно и нужно обучать.</a:t>
            </a:r>
            <a:endParaRPr lang="ru-RU" sz="1600" smtClean="0"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ru-RU" sz="1600" smtClean="0">
              <a:latin typeface="Bookman Old Style" pitchFamily="18" charset="0"/>
            </a:endParaRP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6D083-CEE6-4988-B82B-62D757738D7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1400" smtClean="0"/>
              <a:t>В 1987 г. методика ТРИЗ пришла в детские сады. При использовании элементов ТРИЗ заметно активизировалась творческая и мыслительная активность у детей, так как ТРИЗ учит мыслить системно, с пониманием происходящих процессов и находить свое решение. Изобретательство выражается в творческой фантазии, придумывании чего-то, что потом выразится в различных видах детской деятельности – игровой, речевой, художественном творчестве и др.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9142B5-D2A8-40EE-8C95-CE4CCF37789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1400" smtClean="0">
                <a:latin typeface="Bookman Old Style" pitchFamily="18" charset="0"/>
              </a:rPr>
              <a:t>Восприятие музыки -ведущий вид музыкальной деятельности. В основе его лежит способность слышать, переживать музыкальное содержание как художественно-образное отражение действительности. С помощью Кругов Луллия я закрепляю и систематизирую знания детей о прослушанных музыкальных произведениях, композиторах, музыкальных инструментах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7EDBEA-8B08-4900-A1A7-AC4D5B4E162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 данной работе я представляю пособия, созданные как разновидность Кругов Луллия. Берутся два круга одного диаметра, разделяются на одинаковое количество секторов (от 4до 8, обклеиваются. На них располагаются  предметные картинки, а в середине я установила стрелки, которые свободно двигаются. С их помощью любой желающий может  получить  разные комбинации картинок, расположенных на секторах, и объединить, казалось бы, несовместимые признаки объектов. Дети  выявляют и разрешают противоречия, что является ключом к творческому мышлению.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 работе я использую два типа заданий: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1 тип: Найди реальное сочетание  (Р. С.) . Ребенок объединяет с помощью стрелки подходящие к заданию картинки. 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2 тип: Объясни необычное сочетание (Н. С.) . При раскручивании стрелок на кругах рассматривается случайное соединение карточек. Ребенок пытается с достаточной степенью достоверности объяснить их сочетание.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С целью использования элементов ТРИЗ и РТВ в музыкальной деятельности я изготовила следующие пособия, которые можно использовать не только в Непосредственно Образовательной Деятельности «Музыка», но и в самостоятельной деятельности дошкольников.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П. с. Активизировать ассоциативное мышление и воображение, закреплять использование цветофункционального метода.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Работа с пособием по 1 типу: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а) подбирать к музыкальным произведениям соответствующие пиктограммы настроения; (например к пьесе П. И. Чайковского «Баба-Яга»из «Детского альбома»- пиктограмму с сердитым выражением на темно-фиолетовом фоне) 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б) к пиктограммам настроения подбирать соответствующие музыкальные произведения (к пиктограмме спокойного выражения на светло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 2 типу, случайно соединив пиктограмму с картинкой, ребенок попытается объяснить этот вариант, проявив фантазию. (например, если веселая пиктограмма совпадет с картинкой грустной осени, можно предположить, что просто в хмурый день вспомнилось о веселом лете и т. п.)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4E216D-B54A-417C-8C8F-E8377742E31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: Закреплять знания детей о произведениях крупной формы: оперы, балета; о композиторах их создавших, развивать память, воображение, ассоциативное мышление.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Работа с пособием по 1 типу: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прослушав знакомое музыкальное произведение, ребенок совмещает картинку, подходящую содержанию этого произведения с портретом композитора его создавшего (например, картинка Щелкунчика с портретом П. Чайковского и т. п.)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 2 типу 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случайном соединении картинок ребенок пытается объяснить или пофантазировать над своим выбором (например, если бы совпала картинка «Шествия гномов» не с портретом Грига, а с Римским –Корсаковым, можно пофантазировать, что музыка этого произведения была бы более доброй, т. к. Римского –Корсакова называют сказочником в музыке и т. п.)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0FA702-E47A-49D7-8682-FFCCFB88DE2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Закреплять знания детей о музыкальных инструментах, находить их по деталям, различать по способу звукоизвлечения (клавишный, духовой, струнный и т. д.) Для этого на одном круге изображены картинки музыкальных инструментов, а на другом –только их части.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Работа с пособием по 1 типу: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найти реальное сочетание, из каких частей они состоят 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 2 типу : пофантазировать как будет называться музыкальный инструмент, соединенный случайно (например: баралайка, скриподудка, фортебаян)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EA14B7-3766-4EA8-A948-001106C1519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Для развития исполнительского творчества можно применять другое пособие: на первом круге расположить картинки четырех времен года, на втором – музыкальные инструменты, которые в дальнейшем будут использоваться для сочинения мелодии или аккомпанемента. Работа с пособием по 1 типу: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а) ребенок выбирает стрелкой время года, вспоминает музыкальное произведение о нем и выбирает на другом круге инструмент для украшения музыки; (например, музыку А. Вивальди «Весна» -звучанием дудочки и металлофона; «Лето. Гроза» - барабаном)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 2 типу 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 случайном выборе сочиняет свою музыку.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B4D942-EFA8-45A5-A68D-28DC1DA180A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Этот метод очень эффективно используется в разделе «Слушание музыки», когда дети с трудом подбирают слова для характеристики музыкальных произведений. А с этим методом активизируется словарный запас, дети начинают размышлять, рассуждать о характере и содержании музыкального произведения, о выразительных средствах с небольшой образной подсказкой.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Вот фрагмент НОД «Музыка» с использованием данного приёма.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М. р. - Ребята, мы с вами прибыли на станцию “Рассказкино”, как вы думаете, почему она так называется?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. - Правильно, догадались, на этой станции мы будем составлять рассказ о музыке, а в этом нам помогут картинки – помощники, которые вы видите на доске.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- Пройдем по ступенькам и многое узнаем.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Работа со схемой : каждая картинка символизирует объект, о котором нужно рассказать. Композитор – дети рассказывают о композиторе, написавшем музыкальное произведение;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Маски Солнышка напоминают о настроении;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Кит помогает определить жанр музыки;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Мишка с шариком –подсказывает назвать регистр (звуковысотность) 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Человечек с трубой- напоминает рассказать о тембре и музыкальных инструментах, исполняющих данное произведение;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Поезд-динамика - определяет громкость звучания и динамические оттенки;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Человечек на велосипеде –подсказывает, что нужно рассказать о темпе музы-кального произведения. Таким образом, получается связный рассказ-анализ о прослушанном музыкальном произведении.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Опыт работы показывает, что дети с большим интересом осваивают предложенные алгоритмы и успешно применяют их в самостоятельной деятельности.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DC1C1-5EDD-46F9-BDE8-5D72B3EEBF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38520-9DF1-4448-BC8D-9D60104CEFDB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10DE1-7676-451B-9BA9-10EB3B44E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E0B4-48C8-4C5F-90AA-0DB5963048DA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C0B78-1EF7-4621-95DE-AF604569C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6CD78-8065-483C-8F85-5B97B17CBB09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9DBF-178E-4F8F-90CC-621E09D2C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BA69-63C7-4B40-9E9B-7850053DC593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D25C-BB17-40B1-9D67-3839AD93A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CF37-946A-4DFC-AB0F-6FAF408CC69D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9C66-E00B-4FF1-8686-325D89DFE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3F38-FE21-4C29-AC67-032C07AC38D5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B805-FF22-4C75-B98F-CB56B2D16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03D6-CF5A-448B-9F06-20CAA5BD9C13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7420-47BC-4E7F-8FF2-5F967F247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E5011-B48B-46D9-976A-362DD7AB129B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94231-CDDB-43EA-AF76-1A98C8AE68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D22C-E3D6-4919-B941-3F44F4C99829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A229B-218E-4C77-BB6B-C5117D245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5E487-1DF1-4FCD-8811-524671B2D0FD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EA37A-8783-44E2-8518-EA94E8311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5BA81-53FF-44BC-9DC0-7A3C53F96B87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F641-8F95-4E83-9888-2F9B9D89A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69C39A-8880-4617-B3BA-CB89272560D5}" type="datetimeFigureOut">
              <a:rPr lang="ru-RU"/>
              <a:pPr>
                <a:defRPr/>
              </a:pPr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0BB47F-C75E-459E-ACF6-E3F27632A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258888" y="20605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433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1412875"/>
            <a:ext cx="59420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539750" y="1773238"/>
            <a:ext cx="8280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Bookman Old Style" pitchFamily="18" charset="0"/>
              </a:rPr>
              <a:t>Районное методическое объединение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«Педагогическая мастерская коммуникативного развития дошкольников в соответствии с  ФГОС ДО» </a:t>
            </a:r>
            <a:endParaRPr lang="ru-RU" sz="1600">
              <a:latin typeface="Bookman Old Style" pitchFamily="18" charset="0"/>
            </a:endParaRPr>
          </a:p>
          <a:p>
            <a:pPr algn="ctr"/>
            <a:r>
              <a:rPr lang="ru-RU" sz="1600" b="1" i="1">
                <a:latin typeface="Bookman Old Style" pitchFamily="18" charset="0"/>
              </a:rPr>
              <a:t>«Использование приемов  ТРИЗ - технологии в развитии речи детей дошкольного возраста»</a:t>
            </a:r>
          </a:p>
        </p:txBody>
      </p:sp>
      <p:sp>
        <p:nvSpPr>
          <p:cNvPr id="14341" name="WordArt 10"/>
          <p:cNvSpPr>
            <a:spLocks noChangeArrowheads="1" noChangeShapeType="1" noTextEdit="1"/>
          </p:cNvSpPr>
          <p:nvPr/>
        </p:nvSpPr>
        <p:spPr bwMode="auto">
          <a:xfrm>
            <a:off x="755650" y="3284538"/>
            <a:ext cx="7920038" cy="1365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«Приемы ТРИЗ </a:t>
            </a:r>
          </a:p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 развитии творческих </a:t>
            </a:r>
          </a:p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и музыкальных способностей </a:t>
            </a:r>
          </a:p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дошкольников»</a:t>
            </a:r>
          </a:p>
        </p:txBody>
      </p:sp>
      <p:sp>
        <p:nvSpPr>
          <p:cNvPr id="14342" name="Rectangle 11"/>
          <p:cNvSpPr>
            <a:spLocks noChangeArrowheads="1"/>
          </p:cNvSpPr>
          <p:nvPr/>
        </p:nvSpPr>
        <p:spPr bwMode="auto">
          <a:xfrm>
            <a:off x="3059113" y="5229225"/>
            <a:ext cx="5905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33333"/>
                </a:solidFill>
              </a:rPr>
              <a:t>Приготовила: </a:t>
            </a:r>
            <a:r>
              <a:rPr lang="ru-RU" b="1">
                <a:solidFill>
                  <a:srgbClr val="333333"/>
                </a:solidFill>
              </a:rPr>
              <a:t>Фенёк Дарья Владимировна</a:t>
            </a:r>
            <a:r>
              <a:rPr lang="ru-RU">
                <a:solidFill>
                  <a:srgbClr val="333333"/>
                </a:solidFill>
              </a:rPr>
              <a:t> </a:t>
            </a:r>
          </a:p>
          <a:p>
            <a:r>
              <a:rPr lang="ru-RU">
                <a:solidFill>
                  <a:srgbClr val="333333"/>
                </a:solidFill>
              </a:rPr>
              <a:t>                        музыкальный руководитель</a:t>
            </a:r>
            <a:endParaRPr lang="ru-RU"/>
          </a:p>
          <a:p>
            <a:endParaRPr lang="ru-RU">
              <a:solidFill>
                <a:srgbClr val="333333"/>
              </a:solidFill>
            </a:endParaRPr>
          </a:p>
          <a:p>
            <a:r>
              <a:rPr lang="ru-RU">
                <a:solidFill>
                  <a:srgbClr val="333333"/>
                </a:solidFill>
              </a:rPr>
              <a:t>12.05.2016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925" y="0"/>
            <a:ext cx="91789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619250" y="476250"/>
            <a:ext cx="70659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Arial Black" pitchFamily="34" charset="0"/>
              </a:rPr>
              <a:t>МЕТОД ОБУЧЕНИЯ СОСТАВЛЕНИЮ РАССКАЗА ОБ ОБЪЕКТЕ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Arial Black" pitchFamily="34" charset="0"/>
              </a:rPr>
              <a:t>ПО АЛГОРИТМУ «ВОЛШЕБНАЯ ДОРОЖКА»</a:t>
            </a:r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2046288"/>
            <a:ext cx="68199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0" y="-100013"/>
            <a:ext cx="94107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258888" y="20605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188" y="3284538"/>
            <a:ext cx="8640762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  <a:defRPr/>
            </a:pPr>
            <a:r>
              <a:rPr lang="ru-RU" b="1" kern="1800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b="1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9925" y="3243263"/>
            <a:ext cx="1841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250825" y="1612900"/>
            <a:ext cx="7921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Arial Black" pitchFamily="34" charset="0"/>
              </a:rPr>
              <a:t>СИМВОЛИЧЕСКАЯ АНАЛОГИЯ И МНЕМОДОРОЖКИ</a:t>
            </a:r>
          </a:p>
        </p:txBody>
      </p:sp>
      <p:pic>
        <p:nvPicPr>
          <p:cNvPr id="33798" name="Рисунок 8"/>
          <p:cNvPicPr>
            <a:picLocks noChangeAspect="1"/>
          </p:cNvPicPr>
          <p:nvPr/>
        </p:nvPicPr>
        <p:blipFill>
          <a:blip r:embed="rId5"/>
          <a:srcRect t="-377" r="3528"/>
          <a:stretch>
            <a:fillRect/>
          </a:stretch>
        </p:blipFill>
        <p:spPr bwMode="auto">
          <a:xfrm>
            <a:off x="0" y="2924175"/>
            <a:ext cx="895508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477963"/>
            <a:ext cx="6049962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619250" y="404813"/>
            <a:ext cx="59769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СИНЕКТИКА. ЭМПАТИЯ</a:t>
            </a: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1338" y="-242888"/>
            <a:ext cx="10364788" cy="751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981075"/>
            <a:ext cx="6119812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static.wixstatic.com/media/f02a2b_69507a63f8973fddef33b6ec11d40005.png_srz_965_645_85_22_0.50_1.20_0.00_png_s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258888" y="270827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2887663"/>
            <a:ext cx="5257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53988"/>
            <a:ext cx="9348788" cy="701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-90488"/>
            <a:ext cx="9396413" cy="704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6163" y="90488"/>
            <a:ext cx="462121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59175"/>
            <a:ext cx="4902200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042988" y="195263"/>
            <a:ext cx="325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tx2"/>
                </a:solidFill>
                <a:latin typeface="Arial Black" pitchFamily="34" charset="0"/>
              </a:rPr>
              <a:t>МЕТОД МОРОГИЧЕСКОГО АНАЛИЗА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900113" y="2205038"/>
            <a:ext cx="2170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Arial Black" pitchFamily="34" charset="0"/>
              </a:rPr>
              <a:t>Круги Луллия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7475"/>
            <a:ext cx="9144000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938338"/>
            <a:ext cx="669766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331913" y="476250"/>
            <a:ext cx="6911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ОПРЕДЕЛИ НАСТРОЕНИЕ МУЗЫКАЛЬНОГО ПРОИЗВЕДЕНИЯ»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908050"/>
            <a:ext cx="6769100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187450" y="333375"/>
            <a:ext cx="7740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«ОТГАДАЙ, ЧЬЕ ПРОИЗВЕДЕНИЕ? 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0"/>
            <a:ext cx="8931275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557338"/>
            <a:ext cx="648017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403350" y="908050"/>
            <a:ext cx="612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«УГАДАЙ, КАКОЙ ИНСТРУМЕНТ»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304925"/>
            <a:ext cx="66246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1547813" y="404813"/>
            <a:ext cx="424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2800" b="1">
                <a:solidFill>
                  <a:srgbClr val="FF0000"/>
                </a:solidFill>
                <a:latin typeface="Arial Black" pitchFamily="34" charset="0"/>
              </a:rPr>
              <a:t>ВРЕМЕНА ГОДА</a:t>
            </a:r>
            <a:r>
              <a:rPr lang="ru-RU" sz="2800">
                <a:solidFill>
                  <a:srgbClr val="FF0000"/>
                </a:solidFill>
                <a:latin typeface="Arial Black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1333</Words>
  <Application>Microsoft Office PowerPoint</Application>
  <PresentationFormat>Экран (4:3)</PresentationFormat>
  <Paragraphs>83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Bookman Old Style</vt:lpstr>
      <vt:lpstr>Arial Black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16</cp:revision>
  <dcterms:created xsi:type="dcterms:W3CDTF">2016-05-07T14:24:26Z</dcterms:created>
  <dcterms:modified xsi:type="dcterms:W3CDTF">2016-05-11T11:22:56Z</dcterms:modified>
</cp:coreProperties>
</file>