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5B3C82-9399-4EF3-B19C-87B1E98B477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F914F2-6069-41A7-991A-A28D43443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B3C82-9399-4EF3-B19C-87B1E98B477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914F2-6069-41A7-991A-A28D43443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C5B3C82-9399-4EF3-B19C-87B1E98B477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F914F2-6069-41A7-991A-A28D43443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B3C82-9399-4EF3-B19C-87B1E98B477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914F2-6069-41A7-991A-A28D43443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5B3C82-9399-4EF3-B19C-87B1E98B477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2F914F2-6069-41A7-991A-A28D43443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B3C82-9399-4EF3-B19C-87B1E98B477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914F2-6069-41A7-991A-A28D43443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B3C82-9399-4EF3-B19C-87B1E98B477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914F2-6069-41A7-991A-A28D43443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B3C82-9399-4EF3-B19C-87B1E98B477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914F2-6069-41A7-991A-A28D43443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5B3C82-9399-4EF3-B19C-87B1E98B477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914F2-6069-41A7-991A-A28D43443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B3C82-9399-4EF3-B19C-87B1E98B477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914F2-6069-41A7-991A-A28D43443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B3C82-9399-4EF3-B19C-87B1E98B477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F914F2-6069-41A7-991A-A28D43443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C5B3C82-9399-4EF3-B19C-87B1E98B477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2F914F2-6069-41A7-991A-A28D43443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85729"/>
            <a:ext cx="6286544" cy="207170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старшей группе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музей 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  мастеров»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714620"/>
            <a:ext cx="5114778" cy="3643338"/>
          </a:xfrm>
        </p:spPr>
        <p:txBody>
          <a:bodyPr>
            <a:noAutofit/>
          </a:bodyPr>
          <a:lstStyle/>
          <a:p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:\фото с р игры\CIMG2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732480"/>
            <a:ext cx="5143536" cy="36254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571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428604"/>
            <a:ext cx="7072362" cy="571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3. Приобретение билетов в музей.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фото с р игры\CIMG28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" y="1357313"/>
            <a:ext cx="6864349" cy="51482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571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57166"/>
            <a:ext cx="7186634" cy="64294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Знакомство с музеем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3" descr="G:\фото с р игры\CIMG28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02506"/>
            <a:ext cx="7239000" cy="5429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143000"/>
            <a:ext cx="3746032" cy="1000116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Полохов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                         майдан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214554"/>
            <a:ext cx="3429000" cy="298932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юге Нижегородской области в Вознесенском районе расположено село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Полохов-Майдан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Полохов-майдан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известен своими пёстро раскрашенными деревянными игрушками.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Основных красок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олохов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майданской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росписи всего 4: красный, жёлтый, синий, зелёный.  В центре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изображена-крупная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роза.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G:\фото с р игры\CIMG286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642926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городец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000240"/>
            <a:ext cx="3429000" cy="3203634"/>
          </a:xfrm>
        </p:spPr>
        <p:txBody>
          <a:bodyPr/>
          <a:lstStyle/>
          <a:p>
            <a:r>
              <a:rPr lang="ru-RU" dirty="0" smtClean="0"/>
              <a:t>В Нижегородской области в городе Городец получил развитие один из видов декоративно-прикладного искусства «городецкая роспись»</a:t>
            </a:r>
          </a:p>
          <a:p>
            <a:r>
              <a:rPr lang="ru-RU" dirty="0" smtClean="0"/>
              <a:t>Эта роспись связана с украшением деревянных изделий-  определёнными узорами.</a:t>
            </a:r>
            <a:endParaRPr lang="ru-RU" dirty="0" smtClean="0"/>
          </a:p>
          <a:p>
            <a:r>
              <a:rPr lang="ru-RU" dirty="0" smtClean="0"/>
              <a:t>Это и букеты цветов напоминающие розы, пышные гирлянды, расписные лошади и птицы.</a:t>
            </a:r>
            <a:endParaRPr lang="ru-RU" dirty="0"/>
          </a:p>
        </p:txBody>
      </p:sp>
      <p:pic>
        <p:nvPicPr>
          <p:cNvPr id="7170" name="Picture 2" descr="G:\фото с р игры\CIMG286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64292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гжель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071678"/>
            <a:ext cx="3429000" cy="31321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Узнать гжельскую роспись можно по плавному переходу от тёмно-синего до светло-голубого цветов. На белом фоне изображают крупный цветок, а вокруг него разветвляются веточки листьев, ягодки, завитки.. Так украшают фарфоровую посуду, различные фигурки.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фото с р игры\CIMG287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571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57166"/>
            <a:ext cx="7258072" cy="5715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Возвращение в детский сад.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фото с р игры\CIMG28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73944"/>
            <a:ext cx="7239000" cy="5429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перспектива: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Учить детей самостоятельно выступать в роли экскурсовода;</a:t>
            </a:r>
          </a:p>
          <a:p>
            <a:r>
              <a:rPr lang="ru-RU" dirty="0" smtClean="0"/>
              <a:t>Пополнить музей новыми изделиями;</a:t>
            </a:r>
          </a:p>
          <a:p>
            <a:r>
              <a:rPr lang="ru-RU" dirty="0" smtClean="0"/>
              <a:t>Обогатить сюжет новой ролью – репортёр.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466840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857496"/>
            <a:ext cx="5114778" cy="35719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2857496"/>
            <a:ext cx="514353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Актуальность: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Приобщение детей к народно-прикладному искусству;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Углубление знаний о народных промыслах.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и развитие основ художественной культуры ребёнка через декоративно-прикладное искусство;</a:t>
            </a:r>
          </a:p>
          <a:p>
            <a:r>
              <a:rPr lang="ru-RU" dirty="0" smtClean="0"/>
              <a:t>Обогащение словаря детей;</a:t>
            </a:r>
          </a:p>
          <a:p>
            <a:r>
              <a:rPr lang="ru-RU" dirty="0" smtClean="0"/>
              <a:t>Развитие инициативы и творческих способностей;</a:t>
            </a:r>
          </a:p>
          <a:p>
            <a:r>
              <a:rPr lang="ru-RU" dirty="0" smtClean="0"/>
              <a:t>Воспитание доброжелательности, умения учитывать желание товарищей.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детей с некоторыми видами декоративного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искусства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характерными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признаками - материалом, из которого изготавливаются изделия, особенностями росписи, историей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промысла;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 характерные особенности видов декоративно-прикладного искусства;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детей с  профессиями работников музея;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в игре навыки культурного поведения, вежливого обращения друг с другом;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Научить использовать знания, полученные из разных источников и отражать их в игре.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1357322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7239000" cy="45983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Беседы о правилах поведения в музее;</a:t>
            </a:r>
          </a:p>
          <a:p>
            <a:r>
              <a:rPr lang="ru-RU" dirty="0" smtClean="0"/>
              <a:t>Рассматривание изделий народно-прикладного искусства: </a:t>
            </a:r>
            <a:r>
              <a:rPr lang="ru-RU" dirty="0" err="1" smtClean="0"/>
              <a:t>городец</a:t>
            </a:r>
            <a:r>
              <a:rPr lang="ru-RU" dirty="0" smtClean="0"/>
              <a:t>, гжель, </a:t>
            </a:r>
            <a:r>
              <a:rPr lang="ru-RU" dirty="0" err="1" smtClean="0"/>
              <a:t>полохов-майдан</a:t>
            </a:r>
            <a:r>
              <a:rPr lang="ru-RU" dirty="0" smtClean="0"/>
              <a:t>;</a:t>
            </a:r>
          </a:p>
          <a:p>
            <a:r>
              <a:rPr lang="ru-RU" dirty="0" smtClean="0"/>
              <a:t>Мини-выставки изделий: </a:t>
            </a:r>
            <a:r>
              <a:rPr lang="ru-RU" dirty="0" err="1" smtClean="0"/>
              <a:t>городец</a:t>
            </a:r>
            <a:r>
              <a:rPr lang="ru-RU" dirty="0" smtClean="0"/>
              <a:t>, гжель, </a:t>
            </a:r>
            <a:r>
              <a:rPr lang="ru-RU" dirty="0" err="1" smtClean="0"/>
              <a:t>полохов-майдан</a:t>
            </a:r>
            <a:r>
              <a:rPr lang="ru-RU" dirty="0" smtClean="0"/>
              <a:t>;</a:t>
            </a:r>
          </a:p>
          <a:p>
            <a:r>
              <a:rPr lang="ru-RU" dirty="0" smtClean="0"/>
              <a:t>Знакомство с </a:t>
            </a:r>
            <a:r>
              <a:rPr lang="ru-RU" dirty="0" smtClean="0"/>
              <a:t> </a:t>
            </a:r>
            <a:r>
              <a:rPr lang="ru-RU" dirty="0" smtClean="0"/>
              <a:t>ролями</a:t>
            </a:r>
            <a:r>
              <a:rPr lang="ru-RU" dirty="0" smtClean="0"/>
              <a:t>: экскурсовод</a:t>
            </a:r>
            <a:r>
              <a:rPr lang="ru-RU" dirty="0" smtClean="0"/>
              <a:t>, посетитель, </a:t>
            </a:r>
            <a:r>
              <a:rPr lang="ru-RU" dirty="0" smtClean="0"/>
              <a:t>билетёр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Составление </a:t>
            </a:r>
            <a:r>
              <a:rPr lang="ru-RU" dirty="0" smtClean="0"/>
              <a:t>описательных рассказов </a:t>
            </a:r>
            <a:r>
              <a:rPr lang="ru-RU" dirty="0" smtClean="0"/>
              <a:t>об </a:t>
            </a:r>
            <a:r>
              <a:rPr lang="ru-RU" dirty="0" smtClean="0"/>
              <a:t>изделиях</a:t>
            </a:r>
            <a:r>
              <a:rPr lang="ru-RU" dirty="0" smtClean="0"/>
              <a:t> </a:t>
            </a:r>
            <a:r>
              <a:rPr lang="ru-RU" dirty="0" smtClean="0"/>
              <a:t>по </a:t>
            </a:r>
            <a:r>
              <a:rPr lang="ru-RU" dirty="0" smtClean="0"/>
              <a:t>мнемосхемам;</a:t>
            </a:r>
          </a:p>
          <a:p>
            <a:r>
              <a:rPr lang="ru-RU" dirty="0" smtClean="0"/>
              <a:t>Обучение детей приёмам декоративного рисования;</a:t>
            </a:r>
            <a:endParaRPr lang="ru-RU" dirty="0" smtClean="0"/>
          </a:p>
          <a:p>
            <a:r>
              <a:rPr lang="ru-RU" dirty="0" smtClean="0"/>
              <a:t>Заучивание считалок , стихотворений</a:t>
            </a:r>
            <a:r>
              <a:rPr lang="ru-RU" dirty="0" smtClean="0"/>
              <a:t>.</a:t>
            </a:r>
            <a:r>
              <a:rPr lang="ru-RU" sz="28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Игровые роли: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Экскурсовод;</a:t>
            </a:r>
          </a:p>
          <a:p>
            <a:r>
              <a:rPr lang="ru-RU" dirty="0" smtClean="0"/>
              <a:t>Водитель;</a:t>
            </a:r>
          </a:p>
          <a:p>
            <a:r>
              <a:rPr lang="ru-RU" dirty="0" smtClean="0"/>
              <a:t>Кондуктор;</a:t>
            </a:r>
          </a:p>
          <a:p>
            <a:r>
              <a:rPr lang="ru-RU" dirty="0" smtClean="0"/>
              <a:t>Пассажиры;</a:t>
            </a:r>
          </a:p>
          <a:p>
            <a:r>
              <a:rPr lang="ru-RU" dirty="0" smtClean="0"/>
              <a:t>кассир;</a:t>
            </a:r>
          </a:p>
          <a:p>
            <a:r>
              <a:rPr lang="ru-RU" dirty="0" err="1" smtClean="0"/>
              <a:t>Белетёр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Посетители.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Оборудование: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Стулья;</a:t>
            </a:r>
          </a:p>
          <a:p>
            <a:r>
              <a:rPr lang="ru-RU" dirty="0" smtClean="0"/>
              <a:t>Стол;</a:t>
            </a:r>
          </a:p>
          <a:p>
            <a:r>
              <a:rPr lang="ru-RU" dirty="0" smtClean="0"/>
              <a:t>Касса;</a:t>
            </a:r>
          </a:p>
          <a:p>
            <a:r>
              <a:rPr lang="ru-RU" dirty="0" smtClean="0"/>
              <a:t>Билеты в музей и для проезда на автобусе;</a:t>
            </a:r>
          </a:p>
          <a:p>
            <a:r>
              <a:rPr lang="ru-RU" dirty="0" smtClean="0"/>
              <a:t>Руль,</a:t>
            </a:r>
          </a:p>
          <a:p>
            <a:r>
              <a:rPr lang="ru-RU" dirty="0" smtClean="0"/>
              <a:t>Фуражка;</a:t>
            </a:r>
          </a:p>
          <a:p>
            <a:r>
              <a:rPr lang="ru-RU" dirty="0" smtClean="0"/>
              <a:t>Указка;</a:t>
            </a:r>
          </a:p>
          <a:p>
            <a:r>
              <a:rPr lang="ru-RU" dirty="0" smtClean="0"/>
              <a:t>Сумка для кондуктора.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этапы игры: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043758" cy="602512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1.   Приглашение детей в путешествие в музей.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фото с р игры\CIMG28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2133600"/>
            <a:ext cx="5829300" cy="43719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571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00042"/>
            <a:ext cx="6972320" cy="642942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2.   Поездка на автобусе.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фото с р игры\CIMG28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775" y="1500188"/>
            <a:ext cx="6673849" cy="50053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292</TotalTime>
  <Words>408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Сюжетно-ролевая игра в старшей группе «музей - город  мастеров»</vt:lpstr>
      <vt:lpstr>Актуальность:</vt:lpstr>
      <vt:lpstr>Цели:</vt:lpstr>
      <vt:lpstr>Задачи:</vt:lpstr>
      <vt:lpstr>Предварительная работа:</vt:lpstr>
      <vt:lpstr>Игровые роли:</vt:lpstr>
      <vt:lpstr>Оборудование:</vt:lpstr>
      <vt:lpstr> этапы игры:</vt:lpstr>
      <vt:lpstr>Слайд 9</vt:lpstr>
      <vt:lpstr>Слайд 10</vt:lpstr>
      <vt:lpstr>Слайд 11</vt:lpstr>
      <vt:lpstr>Полохов-                          майдан  </vt:lpstr>
      <vt:lpstr>городец</vt:lpstr>
      <vt:lpstr>гжель</vt:lpstr>
      <vt:lpstr>Слайд 15</vt:lpstr>
      <vt:lpstr>перспектива: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28</cp:revision>
  <dcterms:created xsi:type="dcterms:W3CDTF">2014-10-26T12:16:15Z</dcterms:created>
  <dcterms:modified xsi:type="dcterms:W3CDTF">2014-10-26T17:52:21Z</dcterms:modified>
</cp:coreProperties>
</file>