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1A4A2B-632C-4739-A048-BA7273FA3A83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931813-A2F1-4627-892D-E092443C25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2114880" y="3001009"/>
            <a:ext cx="6511131" cy="15293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Подготовила студентка гр. ЗФ-411/096-4-1У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Черепанова Е.М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19140000">
            <a:off x="648124" y="1244331"/>
            <a:ext cx="4427537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Значение </a:t>
            </a:r>
            <a:r>
              <a:rPr lang="ru-RU" dirty="0"/>
              <a:t>конструирования в развитии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84433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ТВОРЧЕСТВА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3312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Характерная черта конструктивного творчества заключается в создании выразительных изображений (мост, башня, ракета). Однако ребенок не может создать образа, не овладев хотя бы в какой то мере способностью передавать в постройке, присущие предметам свойства: форму, строение, цвет.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4593"/>
            <a:ext cx="5264571" cy="350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выяснилось, что конструктивная деятельность детей дошкольного возраста влияет не только на техническую сторону развития ребенка, но и на его нравственную и эмоционально-чувственную сферу. Процесс конструирования непосредственно связан со всеми видами деятельности ребенка в детском саду, знания и умения, полученные на занятиях с успехом реализовываются во всех ее сферах.</a:t>
            </a:r>
          </a:p>
        </p:txBody>
      </p:sp>
    </p:spTree>
    <p:extLst>
      <p:ext uri="{BB962C8B-B14F-4D97-AF65-F5344CB8AC3E}">
        <p14:creationId xmlns:p14="http://schemas.microsoft.com/office/powerpoint/2010/main" val="72312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ЗА  ВНИМАНИЕ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591"/>
            <a:ext cx="3317354" cy="33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112474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4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4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Конструирование в процессе обучения - средство углубления и расширения полученных теоретических знаний и развития творческих способностей, изобретательных интересов и склонностей учащихся.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804348" cy="3483725"/>
          </a:xfrm>
        </p:spPr>
        <p:txBody>
          <a:bodyPr>
            <a:noAutofit/>
          </a:bodyPr>
          <a:lstStyle/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«конструирование» (от латинского слова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соnstruerе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означает приведение в определенное взаимоположение различных предметов, частей, элементов.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детским конструированием принято понимать разнообразные постройки из строительного материала, изготовление поделок и игрушек из бумаги, картона, дерева и других материалов. По своему характеру оно более всего сходно с изобразительной деятельностью и игрой - в нем также отражается окружающая действительность. Постройки и поделки детей служат для практического использования (постройки — для игры, поделки — для украшения елки, для подарка маме и т.д.), поэтому должны соответствовать своему назначению.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9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1"/>
            <a:ext cx="3888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 ребенка - достаточно сложный процесс: ребенок не только практически действует руками и воспринимает возводимую постройку, но и обязательно при этом мыслит. Это одна из самых интересных видов деятельности для детей дошкольного возраста: она глубоко волнует ребенка, вызывает положительные эмоции.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572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3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Всестороннее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060848"/>
            <a:ext cx="3926904" cy="4680520"/>
          </a:xfrm>
        </p:spPr>
        <p:txBody>
          <a:bodyPr>
            <a:noAutofit/>
          </a:bodyPr>
          <a:lstStyle/>
          <a:p>
            <a:pPr lvl="1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осмысливается не только как идеальный результат, но и как процесс воспитания и саморазвитие личности, её приобщения к культурным ценностям. Оно может осуществляться полноценно только в тех цивилизованных обществах, где созданы условия для получения наилучшего образования и самостоятельного овладения </a:t>
            </a:r>
            <a:r>
              <a:rPr lang="ru-RU" sz="2000" b="0" dirty="0"/>
              <a:t>культурой.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10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УМСТВЕННОЕ 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46085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умственного развития детей большое значение имеет постепенно расширяющийся запас знаний на основе представлений о разнообразных формах и пространственном положении предметов окружающего мира, различных величинах, многообразии оттенков цветов.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конструктивной деятельности в настоящее время невозможно без формирования таких мыслительных операций, как анализ, синтез, сравнение, обобщение.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62" y="1268166"/>
            <a:ext cx="4083521" cy="323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9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СЕНСОРНОЕ РАЗВИТИЕ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2593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08721"/>
            <a:ext cx="5508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включает в себя формирование восприятия формы, величины, пространственных отношений между предметами, что очень важно при конструктивной деятельности.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о предметах и явлениях с необходимостью требует усвоения знаний о свойствах и качествах предметов, об их форме, цвете, величине, положении в пространстве. Дети определяют и называют эти свойства, сравнивают предметы, находят сходство и различие, то есть производят умственные действия. Таким образом, конструктивная деятельность содействует сенсорному воспитанию, развитию наглядно-образного мышления.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2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НРАВСТВЕННОЕ ВОСПИТАНИЕ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6712"/>
            <a:ext cx="48245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Значение занятий конструктивной деятельностью для нравственного воспитания заключается еще в том, что в процессе этих занятий у детей воспитываются нравственно-волевые качества: умение и потребность доводить начатое до конца, сосредоточенно и целенаправленно заниматься, помогать другу, преодолевать трудности и т.п. В процессе создания коллективных работ у детей воспитываются умения объединяться, договариваться о выполнении общей </a:t>
            </a:r>
            <a:r>
              <a:rPr lang="ru-RU" dirty="0" smtClean="0"/>
              <a:t>работы, стремление помочь друг другу.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30" y="1674719"/>
            <a:ext cx="4159793" cy="26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ТРУДОВОЕ ВОСПИТАНИЕ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07" y="1916832"/>
            <a:ext cx="3744416" cy="210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764704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конструктивной деятельности сочетаются умственная и физическая активность. Правильное владение этими материалами и инструментами требует известной затраты физических сил, трудовых навыков. Усвоение умений и навыков связано с развитием таких волевых качеств личности, как внимание, упорство, выдержка. У детей воспитывается умение трудиться, добиваться получения желаемого результата.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 считал: «Воспитание должно развить в человеке привычку и любовь к труду; оно должно дать ему возможность отыскать для себя труд в жизни».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3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ЭСТЕТИЧЕСКОЕ ВОСПИТАНИЕ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4355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разных уровнях детского развития эстетическое восприятие имеет различное содержание. Для развития эстетического восприятия очень важно при знакомстве с предметом, явлением подчеркнуть его красоту, использовать образное сравнение. Маленьких детей волнует восприятие яркого цвета, блестящей поверхности; старших привлекает повторность элементов, симметрия в расположении частей, конструктивная стройность предмета.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392488" cy="292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8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</TotalTime>
  <Words>594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Значение конструирования в развитии детей дошкольного возраста</vt:lpstr>
      <vt:lpstr> Конструирование в процессе обучения - средство углубления и расширения полученных теоретических знаний и развития творческих способностей, изобретательных интересов и склонностей учащихся.</vt:lpstr>
      <vt:lpstr>Презентация PowerPoint</vt:lpstr>
      <vt:lpstr>Всестороннее развитие</vt:lpstr>
      <vt:lpstr>УМСТВЕННОЕ РАЗВИТИЕ</vt:lpstr>
      <vt:lpstr>СЕНСОРНОЕ РАЗВИТИЕ</vt:lpstr>
      <vt:lpstr>НРАВСТВЕННОЕ ВОСПИТАНИЕ</vt:lpstr>
      <vt:lpstr>ТРУДОВОЕ ВОСПИТАНИЕ</vt:lpstr>
      <vt:lpstr>ЭСТЕТИЧЕСКОЕ ВОСПИТАНИЕ</vt:lpstr>
      <vt:lpstr>РАЗВИТИЕ ТВОРЧЕСТВА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конструирования в развитии детей дошкольного возраста</dc:title>
  <dc:creator>Admin</dc:creator>
  <cp:lastModifiedBy>Admin</cp:lastModifiedBy>
  <cp:revision>6</cp:revision>
  <dcterms:created xsi:type="dcterms:W3CDTF">2015-10-09T18:26:45Z</dcterms:created>
  <dcterms:modified xsi:type="dcterms:W3CDTF">2015-10-14T06:45:52Z</dcterms:modified>
</cp:coreProperties>
</file>