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56" r:id="rId3"/>
    <p:sldId id="257" r:id="rId4"/>
    <p:sldId id="258" r:id="rId5"/>
    <p:sldId id="259" r:id="rId6"/>
    <p:sldId id="276" r:id="rId7"/>
    <p:sldId id="277" r:id="rId8"/>
    <p:sldId id="260" r:id="rId9"/>
    <p:sldId id="267" r:id="rId10"/>
    <p:sldId id="263" r:id="rId11"/>
    <p:sldId id="261" r:id="rId12"/>
    <p:sldId id="269" r:id="rId13"/>
    <p:sldId id="265" r:id="rId14"/>
    <p:sldId id="266" r:id="rId15"/>
    <p:sldId id="262" r:id="rId16"/>
    <p:sldId id="270" r:id="rId17"/>
    <p:sldId id="272" r:id="rId18"/>
    <p:sldId id="271" r:id="rId19"/>
    <p:sldId id="274" r:id="rId20"/>
    <p:sldId id="275" r:id="rId21"/>
    <p:sldId id="273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FF99"/>
    <a:srgbClr val="FFFF66"/>
    <a:srgbClr val="FFFFCC"/>
    <a:srgbClr val="E7E1E7"/>
    <a:srgbClr val="EBE5EB"/>
    <a:srgbClr val="DDDDDD"/>
    <a:srgbClr val="EAEAEA"/>
    <a:srgbClr val="993300"/>
    <a:srgbClr val="66CC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6120" autoAdjust="0"/>
  </p:normalViewPr>
  <p:slideViewPr>
    <p:cSldViewPr>
      <p:cViewPr>
        <p:scale>
          <a:sx n="66" d="100"/>
          <a:sy n="66" d="100"/>
        </p:scale>
        <p:origin x="-12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ED320-7387-4251-A96B-BC28A0AB76EC}" type="datetimeFigureOut">
              <a:rPr lang="ru-RU" smtClean="0"/>
              <a:pPr/>
              <a:t>16.04.2008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69233-900C-4818-B9A1-B9AA833FF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9233-900C-4818-B9A1-B9AA833FFD3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E0A2-868E-4E36-A989-5AA017DC90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FA50-E251-4FB4-BBF9-279CAE17A6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F2E06-E8B5-42AB-B266-AE57582E6D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D90D0-CE8E-4932-BD1F-6329EF9ACC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6F4D4-27BB-43FB-B5C3-62DFFFCE6F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501DE-E107-4106-B836-87C615C98C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3FB0F-02C2-4A15-A288-6DC3C6D1C5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A97B4-BA0C-4C48-B00C-A64D1AFD00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6F69F-0266-43C6-9A3B-A22E2C1285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32149-BFEC-4809-9DD3-A4F9634BA5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29B09-9357-49B2-B572-0563E409FE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221F06-162E-45C1-939B-D0537B1BD34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уга.jpg"/>
          <p:cNvPicPr>
            <a:picLocks noChangeAspect="1"/>
          </p:cNvPicPr>
          <p:nvPr/>
        </p:nvPicPr>
        <p:blipFill>
          <a:blip r:embed="rId2"/>
          <a:srcRect l="23653" t="7126" r="8637"/>
          <a:stretch>
            <a:fillRect/>
          </a:stretch>
        </p:blipFill>
        <p:spPr>
          <a:xfrm>
            <a:off x="152400" y="457200"/>
            <a:ext cx="4191000" cy="5958348"/>
          </a:xfrm>
          <a:prstGeom prst="rect">
            <a:avLst/>
          </a:prstGeom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295400"/>
            <a:ext cx="4191000" cy="43434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Смотри, как облаком </a:t>
            </a: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живым Фонтан </a:t>
            </a: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сияющий </a:t>
            </a: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клубится; Как </a:t>
            </a: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пламенеет, как </a:t>
            </a: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дробится Его </a:t>
            </a: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на солнце влажный </a:t>
            </a: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дым. Лучом </a:t>
            </a: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поднявшись к небу, </a:t>
            </a: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он Коснулся </a:t>
            </a: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высоты заветной </a:t>
            </a: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–  И </a:t>
            </a: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снова пылью </a:t>
            </a: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огнецветной Ниспасть </a:t>
            </a: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на землю осуждён</a:t>
            </a: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800" b="1" i="1" dirty="0" smtClean="0">
                <a:gradFill flip="none" rotWithShape="1">
                  <a:gsLst>
                    <a:gs pos="0">
                      <a:srgbClr val="66CCFF"/>
                    </a:gs>
                    <a:gs pos="30000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Ф.И. Тютчев</a:t>
            </a:r>
            <a:endParaRPr lang="ru-RU" sz="2800" b="1" i="1" dirty="0">
              <a:gradFill flip="none" rotWithShape="1">
                <a:gsLst>
                  <a:gs pos="0">
                    <a:srgbClr val="66CCFF"/>
                  </a:gs>
                  <a:gs pos="30000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62000" y="609600"/>
            <a:ext cx="7772400" cy="5791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2286000" y="1143000"/>
            <a:ext cx="1727200" cy="4267200"/>
            <a:chOff x="1524000" y="1752600"/>
            <a:chExt cx="1727200" cy="403860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2775857" y="2743200"/>
              <a:ext cx="474346" cy="211044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rgbClr val="FFFFFF"/>
                </a:gs>
                <a:gs pos="100000">
                  <a:srgbClr val="FFFFFF">
                    <a:gamma/>
                    <a:shade val="66667"/>
                    <a:invGamma/>
                  </a:srgbClr>
                </a:gs>
              </a:gsLst>
              <a:lin ang="0" scaled="1"/>
              <a:tileRect/>
            </a:gradFill>
            <a:ln w="9525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1524000" y="2743200"/>
              <a:ext cx="474346" cy="211044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rgbClr val="FFFFFF"/>
                </a:gs>
                <a:gs pos="100000">
                  <a:srgbClr val="FFFFFF">
                    <a:gamma/>
                    <a:shade val="66667"/>
                    <a:invGamma/>
                  </a:srgbClr>
                </a:gs>
              </a:gsLst>
              <a:lin ang="0" scaled="1"/>
              <a:tileRect/>
            </a:gradFill>
            <a:ln w="9525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1527621" y="1752600"/>
              <a:ext cx="474346" cy="3101047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50000"/>
                    <a:alpha val="50000"/>
                  </a:schemeClr>
                </a:gs>
                <a:gs pos="5000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66667"/>
                    <a:invGamma/>
                    <a:alpha val="40000"/>
                  </a:srgbClr>
                </a:gs>
              </a:gsLst>
              <a:lin ang="0" scaled="1"/>
            </a:gradFill>
            <a:ln w="9525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2775043" y="1752600"/>
              <a:ext cx="474346" cy="3101047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50000"/>
                    <a:alpha val="50000"/>
                  </a:schemeClr>
                </a:gs>
                <a:gs pos="5000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66667"/>
                    <a:invGamma/>
                    <a:alpha val="40000"/>
                  </a:srgbClr>
                </a:gs>
              </a:gsLst>
              <a:lin ang="0" scaled="1"/>
            </a:gradFill>
            <a:ln w="9525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524000" y="4853647"/>
              <a:ext cx="1727200" cy="93755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73" y="803"/>
                </a:cxn>
                <a:cxn ang="0">
                  <a:pos x="953" y="0"/>
                </a:cxn>
                <a:cxn ang="0">
                  <a:pos x="691" y="0"/>
                </a:cxn>
                <a:cxn ang="0">
                  <a:pos x="482" y="604"/>
                </a:cxn>
                <a:cxn ang="0">
                  <a:pos x="274" y="202"/>
                </a:cxn>
                <a:cxn ang="0">
                  <a:pos x="270" y="3"/>
                </a:cxn>
              </a:cxnLst>
              <a:rect l="0" t="0" r="r" b="b"/>
              <a:pathLst>
                <a:path w="954" h="803">
                  <a:moveTo>
                    <a:pt x="2" y="0"/>
                  </a:moveTo>
                  <a:cubicBezTo>
                    <a:pt x="0" y="763"/>
                    <a:pt x="292" y="803"/>
                    <a:pt x="473" y="803"/>
                  </a:cubicBezTo>
                  <a:cubicBezTo>
                    <a:pt x="676" y="803"/>
                    <a:pt x="954" y="798"/>
                    <a:pt x="953" y="0"/>
                  </a:cubicBezTo>
                  <a:cubicBezTo>
                    <a:pt x="822" y="0"/>
                    <a:pt x="691" y="0"/>
                    <a:pt x="691" y="0"/>
                  </a:cubicBezTo>
                  <a:cubicBezTo>
                    <a:pt x="698" y="454"/>
                    <a:pt x="592" y="604"/>
                    <a:pt x="482" y="604"/>
                  </a:cubicBezTo>
                  <a:cubicBezTo>
                    <a:pt x="372" y="604"/>
                    <a:pt x="279" y="489"/>
                    <a:pt x="274" y="202"/>
                  </a:cubicBezTo>
                  <a:cubicBezTo>
                    <a:pt x="270" y="78"/>
                    <a:pt x="271" y="44"/>
                    <a:pt x="270" y="3"/>
                  </a:cubicBezTo>
                </a:path>
              </a:pathLst>
            </a:custGeom>
            <a:gradFill flip="none" rotWithShape="1">
              <a:gsLst>
                <a:gs pos="7000">
                  <a:srgbClr val="FFC000"/>
                </a:gs>
                <a:gs pos="54000">
                  <a:srgbClr val="FFFF99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A5A5A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FFCC"/>
                </a:solidFill>
              </a:endParaRPr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 rot="10800000">
            <a:off x="1600200" y="2209800"/>
            <a:ext cx="685800" cy="15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4038600" y="2209800"/>
            <a:ext cx="685800" cy="15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1600201" y="5421085"/>
            <a:ext cx="3124201" cy="32657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75773" y="3831774"/>
            <a:ext cx="3251200" cy="7253"/>
          </a:xfrm>
          <a:prstGeom prst="straightConnector1">
            <a:avLst/>
          </a:prstGeom>
          <a:ln w="22225">
            <a:solidFill>
              <a:schemeClr val="bg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819400" y="3810000"/>
            <a:ext cx="3201194" cy="794"/>
          </a:xfrm>
          <a:prstGeom prst="straightConnector1">
            <a:avLst/>
          </a:prstGeom>
          <a:ln w="22225">
            <a:solidFill>
              <a:schemeClr val="bg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4400" y="3276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3276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0" y="2819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h1 = h2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00" y="4191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p1 = p2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2286000" y="5105400"/>
            <a:ext cx="914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flipH="1">
            <a:off x="3200400" y="5105400"/>
            <a:ext cx="914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209800" y="5410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</a:t>
            </a:r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9000" y="5410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p2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  <p:bldP spid="33" grpId="0" animBg="1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Фонтаны Петергофа 2"/>
          <p:cNvPicPr>
            <a:picLocks noChangeAspect="1" noChangeArrowheads="1"/>
          </p:cNvPicPr>
          <p:nvPr/>
        </p:nvPicPr>
        <p:blipFill>
          <a:blip r:embed="rId3"/>
          <a:srcRect l="1509" t="4145" r="2632" b="5061"/>
          <a:stretch>
            <a:fillRect/>
          </a:stretch>
        </p:blipFill>
        <p:spPr bwMode="auto">
          <a:xfrm>
            <a:off x="381000" y="779909"/>
            <a:ext cx="8327036" cy="546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25" name="Picture 9" descr="Большой каска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4851" y="1466850"/>
            <a:ext cx="1812984" cy="1800225"/>
          </a:xfrm>
          <a:prstGeom prst="rect">
            <a:avLst/>
          </a:prstGeom>
          <a:noFill/>
        </p:spPr>
      </p:pic>
      <p:pic>
        <p:nvPicPr>
          <p:cNvPr id="9224" name="Picture 8" descr="Верхние пруды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562" y="1143000"/>
            <a:ext cx="1798638" cy="1787525"/>
          </a:xfrm>
          <a:prstGeom prst="rect">
            <a:avLst/>
          </a:prstGeom>
          <a:noFill/>
        </p:spPr>
      </p:pic>
      <p:pic>
        <p:nvPicPr>
          <p:cNvPr id="9226" name="Picture 10" descr="Главный кана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904" y="2939143"/>
            <a:ext cx="1809750" cy="1816100"/>
          </a:xfrm>
          <a:prstGeom prst="rect">
            <a:avLst/>
          </a:prstGeom>
          <a:noFill/>
        </p:spPr>
      </p:pic>
      <p:pic>
        <p:nvPicPr>
          <p:cNvPr id="9227" name="Picture 11" descr="Самсо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6389" y="1905000"/>
            <a:ext cx="1798638" cy="180498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945623" y="1141884"/>
            <a:ext cx="1788656" cy="177601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91405" y="1477162"/>
            <a:ext cx="1788656" cy="177601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lumMod val="20000"/>
                <a:lumOff val="8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867879" y="1909461"/>
            <a:ext cx="1788656" cy="1776017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17485" y="2946401"/>
            <a:ext cx="1788656" cy="1789722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3400" y="679938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i="1" dirty="0" smtClean="0">
                <a:solidFill>
                  <a:srgbClr val="9191DB"/>
                </a:solidFill>
                <a:latin typeface="Bookman Old Style" pitchFamily="18" charset="0"/>
              </a:rPr>
              <a:t>Верхние пруды</a:t>
            </a:r>
            <a:endParaRPr lang="ru-RU" sz="2800" b="1" i="1" dirty="0">
              <a:solidFill>
                <a:srgbClr val="9191DB"/>
              </a:solidFill>
              <a:latin typeface="Bookman Old Style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104106" y="3314700"/>
            <a:ext cx="838994" cy="794"/>
          </a:xfrm>
          <a:prstGeom prst="straightConnector1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  <a:bevel/>
            <a:headEnd type="none"/>
            <a:tailEnd type="stealth" w="med" len="lg"/>
          </a:ln>
          <a:effectLst>
            <a:outerShdw dist="20000" dir="5400000" sx="1000" sy="1000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5200" y="9245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i="1" dirty="0" smtClean="0">
                <a:solidFill>
                  <a:srgbClr val="9191DB"/>
                </a:solidFill>
                <a:latin typeface="Bookman Old Style" pitchFamily="18" charset="0"/>
              </a:rPr>
              <a:t>Большой каскад</a:t>
            </a:r>
            <a:endParaRPr lang="ru-RU" sz="2800" b="1" i="1" dirty="0">
              <a:solidFill>
                <a:srgbClr val="9191DB"/>
              </a:solidFill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1371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i="1" dirty="0" smtClean="0">
                <a:solidFill>
                  <a:srgbClr val="9191DB"/>
                </a:solidFill>
                <a:latin typeface="Bookman Old Style" pitchFamily="18" charset="0"/>
              </a:rPr>
              <a:t>Самсон</a:t>
            </a:r>
            <a:endParaRPr lang="ru-RU" sz="2800" b="1" i="1" dirty="0">
              <a:solidFill>
                <a:srgbClr val="9191DB"/>
              </a:solidFill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1941493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i="1" dirty="0" smtClean="0">
                <a:solidFill>
                  <a:srgbClr val="9191DB"/>
                </a:solidFill>
                <a:latin typeface="Bookman Old Style" pitchFamily="18" charset="0"/>
              </a:rPr>
              <a:t>Морской канал</a:t>
            </a:r>
            <a:endParaRPr lang="ru-RU" sz="2800" b="1" i="1" dirty="0">
              <a:solidFill>
                <a:srgbClr val="9191DB"/>
              </a:solidFill>
              <a:latin typeface="Bookman Old Style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3695700" y="3695700"/>
            <a:ext cx="838994" cy="794"/>
          </a:xfrm>
          <a:prstGeom prst="straightConnector1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  <a:bevel/>
            <a:headEnd type="none"/>
            <a:tailEnd type="stealth" w="med" len="lg"/>
          </a:ln>
          <a:effectLst>
            <a:outerShdw dist="20000" dir="5400000" sx="1000" sy="1000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5905500" y="4000500"/>
            <a:ext cx="838994" cy="794"/>
          </a:xfrm>
          <a:prstGeom prst="straightConnector1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  <a:bevel/>
            <a:headEnd type="none"/>
            <a:tailEnd type="stealth" w="med" len="lg"/>
          </a:ln>
          <a:effectLst>
            <a:outerShdw dist="20000" dir="5400000" sx="1000" sy="1000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7505700" y="5219700"/>
            <a:ext cx="838994" cy="794"/>
          </a:xfrm>
          <a:prstGeom prst="straightConnector1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  <a:bevel/>
            <a:headEnd type="none"/>
            <a:tailEnd type="stealth" w="med" len="lg"/>
          </a:ln>
          <a:effectLst>
            <a:outerShdw dist="20000" dir="5400000" sx="1000" sy="1000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800600" y="3733800"/>
            <a:ext cx="3886200" cy="2667000"/>
          </a:xfrm>
          <a:prstGeom prst="roundRect">
            <a:avLst>
              <a:gd name="adj" fmla="val 6411"/>
            </a:avLst>
          </a:prstGeom>
          <a:solidFill>
            <a:schemeClr val="accent3">
              <a:lumMod val="95000"/>
            </a:schemeClr>
          </a:solidFill>
          <a:ln w="0"/>
          <a:effectLst>
            <a:outerShdw blurRad="127000" dist="38100" dir="2700000" sx="102000" sy="102000" algn="tl" rotWithShape="0">
              <a:prstClr val="black">
                <a:alpha val="33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i="1" dirty="0" smtClean="0">
                <a:gradFill flip="none" rotWithShape="1">
                  <a:gsLst>
                    <a:gs pos="20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1"/>
                  <a:tileRect/>
                </a:gradFill>
                <a:latin typeface="Bookman Old Style" pitchFamily="18" charset="0"/>
              </a:rPr>
              <a:t>Фонтан – шутиха «Дубок»</a:t>
            </a:r>
            <a:endParaRPr lang="ru-RU" sz="3200" b="1" i="1" dirty="0">
              <a:gradFill flip="none" rotWithShape="1">
                <a:gsLst>
                  <a:gs pos="2000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1"/>
                <a:tileRect/>
              </a:gradFill>
              <a:latin typeface="Bookman Old Style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828800"/>
            <a:ext cx="3810000" cy="2743200"/>
          </a:xfrm>
        </p:spPr>
        <p:txBody>
          <a:bodyPr/>
          <a:lstStyle/>
          <a:p>
            <a:pPr marL="82550" indent="4763">
              <a:buNone/>
            </a:pP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Петр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построил в Петродворце  фонтан-сюрприз. Наступившего на камешки обдавала струя воды. 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66374"/>
            <a:ext cx="3862598" cy="5058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Груз на вертикальной пружине.gif"/>
          <p:cNvPicPr>
            <a:picLocks noChangeAspect="1"/>
          </p:cNvPicPr>
          <p:nvPr/>
        </p:nvPicPr>
        <p:blipFill>
          <a:blip r:embed="rId3"/>
          <a:srcRect l="35897" t="11527" r="38462" b="35897"/>
          <a:stretch>
            <a:fillRect/>
          </a:stretch>
        </p:blipFill>
        <p:spPr>
          <a:xfrm>
            <a:off x="7281333" y="5410200"/>
            <a:ext cx="296334" cy="409128"/>
          </a:xfrm>
          <a:prstGeom prst="rect">
            <a:avLst/>
          </a:prstGeom>
        </p:spPr>
      </p:pic>
      <p:pic>
        <p:nvPicPr>
          <p:cNvPr id="7" name="Рисунок 6" descr="CC302407.JPG"/>
          <p:cNvPicPr>
            <a:picLocks noChangeAspect="1"/>
          </p:cNvPicPr>
          <p:nvPr/>
        </p:nvPicPr>
        <p:blipFill>
          <a:blip r:embed="rId4"/>
          <a:srcRect t="73334"/>
          <a:stretch>
            <a:fillRect/>
          </a:stretch>
        </p:blipFill>
        <p:spPr>
          <a:xfrm>
            <a:off x="6705600" y="5181600"/>
            <a:ext cx="1981200" cy="228600"/>
          </a:xfrm>
          <a:prstGeom prst="rect">
            <a:avLst/>
          </a:prstGeom>
          <a:ln>
            <a:solidFill>
              <a:srgbClr val="993300"/>
            </a:solidFill>
          </a:ln>
        </p:spPr>
      </p:pic>
      <p:sp>
        <p:nvSpPr>
          <p:cNvPr id="8" name="Полилиния 7"/>
          <p:cNvSpPr/>
          <p:nvPr/>
        </p:nvSpPr>
        <p:spPr>
          <a:xfrm>
            <a:off x="5257800" y="3962400"/>
            <a:ext cx="2458852" cy="2286001"/>
          </a:xfrm>
          <a:custGeom>
            <a:avLst/>
            <a:gdLst>
              <a:gd name="connsiteX0" fmla="*/ 698086 w 4709647"/>
              <a:gd name="connsiteY0" fmla="*/ 1076633 h 3156155"/>
              <a:gd name="connsiteX1" fmla="*/ 19660 w 4709647"/>
              <a:gd name="connsiteY1" fmla="*/ 1002891 h 3156155"/>
              <a:gd name="connsiteX2" fmla="*/ 19660 w 4709647"/>
              <a:gd name="connsiteY2" fmla="*/ 0 h 3156155"/>
              <a:gd name="connsiteX3" fmla="*/ 1966447 w 4709647"/>
              <a:gd name="connsiteY3" fmla="*/ 0 h 3156155"/>
              <a:gd name="connsiteX4" fmla="*/ 1966447 w 4709647"/>
              <a:gd name="connsiteY4" fmla="*/ 1106130 h 3156155"/>
              <a:gd name="connsiteX5" fmla="*/ 1155286 w 4709647"/>
              <a:gd name="connsiteY5" fmla="*/ 1106130 h 3156155"/>
              <a:gd name="connsiteX6" fmla="*/ 1155286 w 4709647"/>
              <a:gd name="connsiteY6" fmla="*/ 2949678 h 3156155"/>
              <a:gd name="connsiteX7" fmla="*/ 4562163 w 4709647"/>
              <a:gd name="connsiteY7" fmla="*/ 2964426 h 3156155"/>
              <a:gd name="connsiteX8" fmla="*/ 4562163 w 4709647"/>
              <a:gd name="connsiteY8" fmla="*/ 973394 h 3156155"/>
              <a:gd name="connsiteX9" fmla="*/ 4709647 w 4709647"/>
              <a:gd name="connsiteY9" fmla="*/ 973394 h 3156155"/>
              <a:gd name="connsiteX10" fmla="*/ 4709647 w 4709647"/>
              <a:gd name="connsiteY10" fmla="*/ 3156155 h 3156155"/>
              <a:gd name="connsiteX11" fmla="*/ 993053 w 4709647"/>
              <a:gd name="connsiteY11" fmla="*/ 3141407 h 3156155"/>
              <a:gd name="connsiteX12" fmla="*/ 948808 w 4709647"/>
              <a:gd name="connsiteY12" fmla="*/ 3082413 h 3156155"/>
              <a:gd name="connsiteX13" fmla="*/ 934060 w 4709647"/>
              <a:gd name="connsiteY13" fmla="*/ 3067665 h 3156155"/>
              <a:gd name="connsiteX14" fmla="*/ 919312 w 4709647"/>
              <a:gd name="connsiteY14" fmla="*/ 1091381 h 3156155"/>
              <a:gd name="connsiteX15" fmla="*/ 698086 w 4709647"/>
              <a:gd name="connsiteY15" fmla="*/ 1076633 h 3156155"/>
              <a:gd name="connsiteX0" fmla="*/ 678426 w 4689987"/>
              <a:gd name="connsiteY0" fmla="*/ 1076633 h 3156155"/>
              <a:gd name="connsiteX1" fmla="*/ 0 w 4689987"/>
              <a:gd name="connsiteY1" fmla="*/ 1002891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6 w 4689987"/>
              <a:gd name="connsiteY5" fmla="*/ 1106130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73393 w 4689987"/>
              <a:gd name="connsiteY11" fmla="*/ 3141407 h 3156155"/>
              <a:gd name="connsiteX12" fmla="*/ 929148 w 4689987"/>
              <a:gd name="connsiteY12" fmla="*/ 3082413 h 3156155"/>
              <a:gd name="connsiteX13" fmla="*/ 914400 w 4689987"/>
              <a:gd name="connsiteY13" fmla="*/ 3067665 h 3156155"/>
              <a:gd name="connsiteX14" fmla="*/ 899652 w 4689987"/>
              <a:gd name="connsiteY14" fmla="*/ 1091381 h 3156155"/>
              <a:gd name="connsiteX15" fmla="*/ 678426 w 4689987"/>
              <a:gd name="connsiteY15" fmla="*/ 1076633 h 3156155"/>
              <a:gd name="connsiteX0" fmla="*/ 899652 w 4689987"/>
              <a:gd name="connsiteY0" fmla="*/ 1091381 h 3156155"/>
              <a:gd name="connsiteX1" fmla="*/ 0 w 4689987"/>
              <a:gd name="connsiteY1" fmla="*/ 1002891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6 w 4689987"/>
              <a:gd name="connsiteY5" fmla="*/ 1106130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73393 w 4689987"/>
              <a:gd name="connsiteY11" fmla="*/ 3141407 h 3156155"/>
              <a:gd name="connsiteX12" fmla="*/ 929148 w 4689987"/>
              <a:gd name="connsiteY12" fmla="*/ 3082413 h 3156155"/>
              <a:gd name="connsiteX13" fmla="*/ 914400 w 4689987"/>
              <a:gd name="connsiteY13" fmla="*/ 3067665 h 3156155"/>
              <a:gd name="connsiteX14" fmla="*/ 899652 w 4689987"/>
              <a:gd name="connsiteY14" fmla="*/ 1091381 h 3156155"/>
              <a:gd name="connsiteX0" fmla="*/ 899652 w 4689987"/>
              <a:gd name="connsiteY0" fmla="*/ 1091381 h 3156155"/>
              <a:gd name="connsiteX1" fmla="*/ 0 w 4689987"/>
              <a:gd name="connsiteY1" fmla="*/ 1002891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6 w 4689987"/>
              <a:gd name="connsiteY5" fmla="*/ 1106130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73393 w 4689987"/>
              <a:gd name="connsiteY11" fmla="*/ 3141407 h 3156155"/>
              <a:gd name="connsiteX12" fmla="*/ 929148 w 4689987"/>
              <a:gd name="connsiteY12" fmla="*/ 3082413 h 3156155"/>
              <a:gd name="connsiteX13" fmla="*/ 914400 w 4689987"/>
              <a:gd name="connsiteY13" fmla="*/ 3067665 h 3156155"/>
              <a:gd name="connsiteX14" fmla="*/ 899652 w 4689987"/>
              <a:gd name="connsiteY14" fmla="*/ 1091381 h 3156155"/>
              <a:gd name="connsiteX0" fmla="*/ 899652 w 4689987"/>
              <a:gd name="connsiteY0" fmla="*/ 1091381 h 3156155"/>
              <a:gd name="connsiteX1" fmla="*/ 0 w 4689987"/>
              <a:gd name="connsiteY1" fmla="*/ 1002891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6 w 4689987"/>
              <a:gd name="connsiteY5" fmla="*/ 1106130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73393 w 4689987"/>
              <a:gd name="connsiteY11" fmla="*/ 3141407 h 3156155"/>
              <a:gd name="connsiteX12" fmla="*/ 929148 w 4689987"/>
              <a:gd name="connsiteY12" fmla="*/ 3082413 h 3156155"/>
              <a:gd name="connsiteX13" fmla="*/ 914400 w 4689987"/>
              <a:gd name="connsiteY13" fmla="*/ 3067665 h 3156155"/>
              <a:gd name="connsiteX14" fmla="*/ 899652 w 4689987"/>
              <a:gd name="connsiteY14" fmla="*/ 1091381 h 3156155"/>
              <a:gd name="connsiteX0" fmla="*/ 901326 w 4691661"/>
              <a:gd name="connsiteY0" fmla="*/ 1091381 h 3156155"/>
              <a:gd name="connsiteX1" fmla="*/ 1674 w 4691661"/>
              <a:gd name="connsiteY1" fmla="*/ 1002891 h 3156155"/>
              <a:gd name="connsiteX2" fmla="*/ 0 w 4691661"/>
              <a:gd name="connsiteY2" fmla="*/ 993359 h 3156155"/>
              <a:gd name="connsiteX3" fmla="*/ 1674 w 4691661"/>
              <a:gd name="connsiteY3" fmla="*/ 0 h 3156155"/>
              <a:gd name="connsiteX4" fmla="*/ 1948461 w 4691661"/>
              <a:gd name="connsiteY4" fmla="*/ 0 h 3156155"/>
              <a:gd name="connsiteX5" fmla="*/ 1948461 w 4691661"/>
              <a:gd name="connsiteY5" fmla="*/ 1106130 h 3156155"/>
              <a:gd name="connsiteX6" fmla="*/ 1137300 w 4691661"/>
              <a:gd name="connsiteY6" fmla="*/ 1106130 h 3156155"/>
              <a:gd name="connsiteX7" fmla="*/ 1137300 w 4691661"/>
              <a:gd name="connsiteY7" fmla="*/ 2949678 h 3156155"/>
              <a:gd name="connsiteX8" fmla="*/ 4544177 w 4691661"/>
              <a:gd name="connsiteY8" fmla="*/ 2964426 h 3156155"/>
              <a:gd name="connsiteX9" fmla="*/ 4544177 w 4691661"/>
              <a:gd name="connsiteY9" fmla="*/ 973394 h 3156155"/>
              <a:gd name="connsiteX10" fmla="*/ 4691661 w 4691661"/>
              <a:gd name="connsiteY10" fmla="*/ 973394 h 3156155"/>
              <a:gd name="connsiteX11" fmla="*/ 4691661 w 4691661"/>
              <a:gd name="connsiteY11" fmla="*/ 3156155 h 3156155"/>
              <a:gd name="connsiteX12" fmla="*/ 975067 w 4691661"/>
              <a:gd name="connsiteY12" fmla="*/ 3141407 h 3156155"/>
              <a:gd name="connsiteX13" fmla="*/ 930822 w 4691661"/>
              <a:gd name="connsiteY13" fmla="*/ 3082413 h 3156155"/>
              <a:gd name="connsiteX14" fmla="*/ 916074 w 4691661"/>
              <a:gd name="connsiteY14" fmla="*/ 3067665 h 3156155"/>
              <a:gd name="connsiteX15" fmla="*/ 901326 w 4691661"/>
              <a:gd name="connsiteY15" fmla="*/ 1091381 h 3156155"/>
              <a:gd name="connsiteX0" fmla="*/ 903650 w 4693985"/>
              <a:gd name="connsiteY0" fmla="*/ 1091381 h 3156155"/>
              <a:gd name="connsiteX1" fmla="*/ 3998 w 4693985"/>
              <a:gd name="connsiteY1" fmla="*/ 1002891 h 3156155"/>
              <a:gd name="connsiteX2" fmla="*/ 2324 w 4693985"/>
              <a:gd name="connsiteY2" fmla="*/ 993359 h 3156155"/>
              <a:gd name="connsiteX3" fmla="*/ 3998 w 4693985"/>
              <a:gd name="connsiteY3" fmla="*/ 0 h 3156155"/>
              <a:gd name="connsiteX4" fmla="*/ 1950785 w 4693985"/>
              <a:gd name="connsiteY4" fmla="*/ 0 h 3156155"/>
              <a:gd name="connsiteX5" fmla="*/ 1950785 w 4693985"/>
              <a:gd name="connsiteY5" fmla="*/ 1106130 h 3156155"/>
              <a:gd name="connsiteX6" fmla="*/ 1139624 w 4693985"/>
              <a:gd name="connsiteY6" fmla="*/ 1106130 h 3156155"/>
              <a:gd name="connsiteX7" fmla="*/ 1139624 w 4693985"/>
              <a:gd name="connsiteY7" fmla="*/ 2949678 h 3156155"/>
              <a:gd name="connsiteX8" fmla="*/ 4546501 w 4693985"/>
              <a:gd name="connsiteY8" fmla="*/ 2964426 h 3156155"/>
              <a:gd name="connsiteX9" fmla="*/ 4546501 w 4693985"/>
              <a:gd name="connsiteY9" fmla="*/ 973394 h 3156155"/>
              <a:gd name="connsiteX10" fmla="*/ 4693985 w 4693985"/>
              <a:gd name="connsiteY10" fmla="*/ 973394 h 3156155"/>
              <a:gd name="connsiteX11" fmla="*/ 4693985 w 4693985"/>
              <a:gd name="connsiteY11" fmla="*/ 3156155 h 3156155"/>
              <a:gd name="connsiteX12" fmla="*/ 977391 w 4693985"/>
              <a:gd name="connsiteY12" fmla="*/ 3141407 h 3156155"/>
              <a:gd name="connsiteX13" fmla="*/ 933146 w 4693985"/>
              <a:gd name="connsiteY13" fmla="*/ 3082413 h 3156155"/>
              <a:gd name="connsiteX14" fmla="*/ 918398 w 4693985"/>
              <a:gd name="connsiteY14" fmla="*/ 3067665 h 3156155"/>
              <a:gd name="connsiteX15" fmla="*/ 903650 w 4693985"/>
              <a:gd name="connsiteY15" fmla="*/ 1091381 h 3156155"/>
              <a:gd name="connsiteX0" fmla="*/ 903650 w 4693985"/>
              <a:gd name="connsiteY0" fmla="*/ 1091381 h 3156155"/>
              <a:gd name="connsiteX1" fmla="*/ 3998 w 4693985"/>
              <a:gd name="connsiteY1" fmla="*/ 1002891 h 3156155"/>
              <a:gd name="connsiteX2" fmla="*/ 2324 w 4693985"/>
              <a:gd name="connsiteY2" fmla="*/ 993359 h 3156155"/>
              <a:gd name="connsiteX3" fmla="*/ 3998 w 4693985"/>
              <a:gd name="connsiteY3" fmla="*/ 0 h 3156155"/>
              <a:gd name="connsiteX4" fmla="*/ 1950785 w 4693985"/>
              <a:gd name="connsiteY4" fmla="*/ 0 h 3156155"/>
              <a:gd name="connsiteX5" fmla="*/ 1950785 w 4693985"/>
              <a:gd name="connsiteY5" fmla="*/ 1106130 h 3156155"/>
              <a:gd name="connsiteX6" fmla="*/ 1139624 w 4693985"/>
              <a:gd name="connsiteY6" fmla="*/ 1106130 h 3156155"/>
              <a:gd name="connsiteX7" fmla="*/ 1139624 w 4693985"/>
              <a:gd name="connsiteY7" fmla="*/ 2949678 h 3156155"/>
              <a:gd name="connsiteX8" fmla="*/ 4546501 w 4693985"/>
              <a:gd name="connsiteY8" fmla="*/ 2964426 h 3156155"/>
              <a:gd name="connsiteX9" fmla="*/ 4546501 w 4693985"/>
              <a:gd name="connsiteY9" fmla="*/ 973394 h 3156155"/>
              <a:gd name="connsiteX10" fmla="*/ 4693985 w 4693985"/>
              <a:gd name="connsiteY10" fmla="*/ 973394 h 3156155"/>
              <a:gd name="connsiteX11" fmla="*/ 4693985 w 4693985"/>
              <a:gd name="connsiteY11" fmla="*/ 3156155 h 3156155"/>
              <a:gd name="connsiteX12" fmla="*/ 977391 w 4693985"/>
              <a:gd name="connsiteY12" fmla="*/ 3141407 h 3156155"/>
              <a:gd name="connsiteX13" fmla="*/ 933146 w 4693985"/>
              <a:gd name="connsiteY13" fmla="*/ 3082413 h 3156155"/>
              <a:gd name="connsiteX14" fmla="*/ 903650 w 4693985"/>
              <a:gd name="connsiteY14" fmla="*/ 1091381 h 3156155"/>
              <a:gd name="connsiteX0" fmla="*/ 903650 w 4693985"/>
              <a:gd name="connsiteY0" fmla="*/ 1091381 h 3156155"/>
              <a:gd name="connsiteX1" fmla="*/ 3998 w 4693985"/>
              <a:gd name="connsiteY1" fmla="*/ 1002891 h 3156155"/>
              <a:gd name="connsiteX2" fmla="*/ 2324 w 4693985"/>
              <a:gd name="connsiteY2" fmla="*/ 993359 h 3156155"/>
              <a:gd name="connsiteX3" fmla="*/ 3998 w 4693985"/>
              <a:gd name="connsiteY3" fmla="*/ 0 h 3156155"/>
              <a:gd name="connsiteX4" fmla="*/ 1950785 w 4693985"/>
              <a:gd name="connsiteY4" fmla="*/ 0 h 3156155"/>
              <a:gd name="connsiteX5" fmla="*/ 1950785 w 4693985"/>
              <a:gd name="connsiteY5" fmla="*/ 1106130 h 3156155"/>
              <a:gd name="connsiteX6" fmla="*/ 1139624 w 4693985"/>
              <a:gd name="connsiteY6" fmla="*/ 1106130 h 3156155"/>
              <a:gd name="connsiteX7" fmla="*/ 1139624 w 4693985"/>
              <a:gd name="connsiteY7" fmla="*/ 2949678 h 3156155"/>
              <a:gd name="connsiteX8" fmla="*/ 4546501 w 4693985"/>
              <a:gd name="connsiteY8" fmla="*/ 2964426 h 3156155"/>
              <a:gd name="connsiteX9" fmla="*/ 4546501 w 4693985"/>
              <a:gd name="connsiteY9" fmla="*/ 973394 h 3156155"/>
              <a:gd name="connsiteX10" fmla="*/ 4693985 w 4693985"/>
              <a:gd name="connsiteY10" fmla="*/ 973394 h 3156155"/>
              <a:gd name="connsiteX11" fmla="*/ 4693985 w 4693985"/>
              <a:gd name="connsiteY11" fmla="*/ 3156155 h 3156155"/>
              <a:gd name="connsiteX12" fmla="*/ 977391 w 4693985"/>
              <a:gd name="connsiteY12" fmla="*/ 3141407 h 3156155"/>
              <a:gd name="connsiteX13" fmla="*/ 903650 w 4693985"/>
              <a:gd name="connsiteY13" fmla="*/ 1091381 h 3156155"/>
              <a:gd name="connsiteX0" fmla="*/ 903650 w 4693985"/>
              <a:gd name="connsiteY0" fmla="*/ 1091381 h 3156155"/>
              <a:gd name="connsiteX1" fmla="*/ 3998 w 4693985"/>
              <a:gd name="connsiteY1" fmla="*/ 1002891 h 3156155"/>
              <a:gd name="connsiteX2" fmla="*/ 2324 w 4693985"/>
              <a:gd name="connsiteY2" fmla="*/ 993359 h 3156155"/>
              <a:gd name="connsiteX3" fmla="*/ 3998 w 4693985"/>
              <a:gd name="connsiteY3" fmla="*/ 0 h 3156155"/>
              <a:gd name="connsiteX4" fmla="*/ 1950785 w 4693985"/>
              <a:gd name="connsiteY4" fmla="*/ 0 h 3156155"/>
              <a:gd name="connsiteX5" fmla="*/ 1950785 w 4693985"/>
              <a:gd name="connsiteY5" fmla="*/ 1106130 h 3156155"/>
              <a:gd name="connsiteX6" fmla="*/ 1139624 w 4693985"/>
              <a:gd name="connsiteY6" fmla="*/ 1106130 h 3156155"/>
              <a:gd name="connsiteX7" fmla="*/ 1139624 w 4693985"/>
              <a:gd name="connsiteY7" fmla="*/ 2949678 h 3156155"/>
              <a:gd name="connsiteX8" fmla="*/ 4546501 w 4693985"/>
              <a:gd name="connsiteY8" fmla="*/ 2964426 h 3156155"/>
              <a:gd name="connsiteX9" fmla="*/ 4546501 w 4693985"/>
              <a:gd name="connsiteY9" fmla="*/ 973394 h 3156155"/>
              <a:gd name="connsiteX10" fmla="*/ 4693985 w 4693985"/>
              <a:gd name="connsiteY10" fmla="*/ 973394 h 3156155"/>
              <a:gd name="connsiteX11" fmla="*/ 4693985 w 4693985"/>
              <a:gd name="connsiteY11" fmla="*/ 3156155 h 3156155"/>
              <a:gd name="connsiteX12" fmla="*/ 977391 w 4693985"/>
              <a:gd name="connsiteY12" fmla="*/ 3141407 h 3156155"/>
              <a:gd name="connsiteX13" fmla="*/ 903650 w 4693985"/>
              <a:gd name="connsiteY13" fmla="*/ 1091381 h 3156155"/>
              <a:gd name="connsiteX0" fmla="*/ 903650 w 4693985"/>
              <a:gd name="connsiteY0" fmla="*/ 1091381 h 3156155"/>
              <a:gd name="connsiteX1" fmla="*/ 3998 w 4693985"/>
              <a:gd name="connsiteY1" fmla="*/ 1002891 h 3156155"/>
              <a:gd name="connsiteX2" fmla="*/ 2324 w 4693985"/>
              <a:gd name="connsiteY2" fmla="*/ 993359 h 3156155"/>
              <a:gd name="connsiteX3" fmla="*/ 3998 w 4693985"/>
              <a:gd name="connsiteY3" fmla="*/ 0 h 3156155"/>
              <a:gd name="connsiteX4" fmla="*/ 1950785 w 4693985"/>
              <a:gd name="connsiteY4" fmla="*/ 0 h 3156155"/>
              <a:gd name="connsiteX5" fmla="*/ 1950785 w 4693985"/>
              <a:gd name="connsiteY5" fmla="*/ 1106130 h 3156155"/>
              <a:gd name="connsiteX6" fmla="*/ 1139624 w 4693985"/>
              <a:gd name="connsiteY6" fmla="*/ 1106130 h 3156155"/>
              <a:gd name="connsiteX7" fmla="*/ 1139624 w 4693985"/>
              <a:gd name="connsiteY7" fmla="*/ 2949678 h 3156155"/>
              <a:gd name="connsiteX8" fmla="*/ 4546501 w 4693985"/>
              <a:gd name="connsiteY8" fmla="*/ 2964426 h 3156155"/>
              <a:gd name="connsiteX9" fmla="*/ 4546501 w 4693985"/>
              <a:gd name="connsiteY9" fmla="*/ 973394 h 3156155"/>
              <a:gd name="connsiteX10" fmla="*/ 4693985 w 4693985"/>
              <a:gd name="connsiteY10" fmla="*/ 973394 h 3156155"/>
              <a:gd name="connsiteX11" fmla="*/ 4693985 w 4693985"/>
              <a:gd name="connsiteY11" fmla="*/ 3156155 h 3156155"/>
              <a:gd name="connsiteX12" fmla="*/ 977392 w 4693985"/>
              <a:gd name="connsiteY12" fmla="*/ 3141407 h 3156155"/>
              <a:gd name="connsiteX13" fmla="*/ 903650 w 4693985"/>
              <a:gd name="connsiteY13" fmla="*/ 1091381 h 3156155"/>
              <a:gd name="connsiteX0" fmla="*/ 903650 w 4693985"/>
              <a:gd name="connsiteY0" fmla="*/ 1091381 h 3156155"/>
              <a:gd name="connsiteX1" fmla="*/ 3998 w 4693985"/>
              <a:gd name="connsiteY1" fmla="*/ 1002891 h 3156155"/>
              <a:gd name="connsiteX2" fmla="*/ 2324 w 4693985"/>
              <a:gd name="connsiteY2" fmla="*/ 993359 h 3156155"/>
              <a:gd name="connsiteX3" fmla="*/ 3998 w 4693985"/>
              <a:gd name="connsiteY3" fmla="*/ 0 h 3156155"/>
              <a:gd name="connsiteX4" fmla="*/ 1950785 w 4693985"/>
              <a:gd name="connsiteY4" fmla="*/ 0 h 3156155"/>
              <a:gd name="connsiteX5" fmla="*/ 1950785 w 4693985"/>
              <a:gd name="connsiteY5" fmla="*/ 1106130 h 3156155"/>
              <a:gd name="connsiteX6" fmla="*/ 1139624 w 4693985"/>
              <a:gd name="connsiteY6" fmla="*/ 1106130 h 3156155"/>
              <a:gd name="connsiteX7" fmla="*/ 1139624 w 4693985"/>
              <a:gd name="connsiteY7" fmla="*/ 2949678 h 3156155"/>
              <a:gd name="connsiteX8" fmla="*/ 4546501 w 4693985"/>
              <a:gd name="connsiteY8" fmla="*/ 2964426 h 3156155"/>
              <a:gd name="connsiteX9" fmla="*/ 4546501 w 4693985"/>
              <a:gd name="connsiteY9" fmla="*/ 973394 h 3156155"/>
              <a:gd name="connsiteX10" fmla="*/ 4693985 w 4693985"/>
              <a:gd name="connsiteY10" fmla="*/ 973394 h 3156155"/>
              <a:gd name="connsiteX11" fmla="*/ 4693985 w 4693985"/>
              <a:gd name="connsiteY11" fmla="*/ 3156155 h 3156155"/>
              <a:gd name="connsiteX12" fmla="*/ 934164 w 4693985"/>
              <a:gd name="connsiteY12" fmla="*/ 3141407 h 3156155"/>
              <a:gd name="connsiteX13" fmla="*/ 903650 w 4693985"/>
              <a:gd name="connsiteY13" fmla="*/ 1091381 h 3156155"/>
              <a:gd name="connsiteX0" fmla="*/ 903650 w 4693985"/>
              <a:gd name="connsiteY0" fmla="*/ 1091381 h 3156155"/>
              <a:gd name="connsiteX1" fmla="*/ 3998 w 4693985"/>
              <a:gd name="connsiteY1" fmla="*/ 1002891 h 3156155"/>
              <a:gd name="connsiteX2" fmla="*/ 2324 w 4693985"/>
              <a:gd name="connsiteY2" fmla="*/ 993359 h 3156155"/>
              <a:gd name="connsiteX3" fmla="*/ 3998 w 4693985"/>
              <a:gd name="connsiteY3" fmla="*/ 0 h 3156155"/>
              <a:gd name="connsiteX4" fmla="*/ 1950785 w 4693985"/>
              <a:gd name="connsiteY4" fmla="*/ 0 h 3156155"/>
              <a:gd name="connsiteX5" fmla="*/ 1950785 w 4693985"/>
              <a:gd name="connsiteY5" fmla="*/ 1106130 h 3156155"/>
              <a:gd name="connsiteX6" fmla="*/ 1139624 w 4693985"/>
              <a:gd name="connsiteY6" fmla="*/ 1106130 h 3156155"/>
              <a:gd name="connsiteX7" fmla="*/ 1139624 w 4693985"/>
              <a:gd name="connsiteY7" fmla="*/ 2949678 h 3156155"/>
              <a:gd name="connsiteX8" fmla="*/ 4546501 w 4693985"/>
              <a:gd name="connsiteY8" fmla="*/ 2964426 h 3156155"/>
              <a:gd name="connsiteX9" fmla="*/ 4546501 w 4693985"/>
              <a:gd name="connsiteY9" fmla="*/ 973394 h 3156155"/>
              <a:gd name="connsiteX10" fmla="*/ 4693985 w 4693985"/>
              <a:gd name="connsiteY10" fmla="*/ 973394 h 3156155"/>
              <a:gd name="connsiteX11" fmla="*/ 4693985 w 4693985"/>
              <a:gd name="connsiteY11" fmla="*/ 3156155 h 3156155"/>
              <a:gd name="connsiteX12" fmla="*/ 1000446 w 4693985"/>
              <a:gd name="connsiteY12" fmla="*/ 3026300 h 3156155"/>
              <a:gd name="connsiteX13" fmla="*/ 903650 w 4693985"/>
              <a:gd name="connsiteY13" fmla="*/ 1091381 h 3156155"/>
              <a:gd name="connsiteX0" fmla="*/ 995870 w 4693985"/>
              <a:gd name="connsiteY0" fmla="*/ 1093401 h 3156155"/>
              <a:gd name="connsiteX1" fmla="*/ 3998 w 4693985"/>
              <a:gd name="connsiteY1" fmla="*/ 1002891 h 3156155"/>
              <a:gd name="connsiteX2" fmla="*/ 2324 w 4693985"/>
              <a:gd name="connsiteY2" fmla="*/ 993359 h 3156155"/>
              <a:gd name="connsiteX3" fmla="*/ 3998 w 4693985"/>
              <a:gd name="connsiteY3" fmla="*/ 0 h 3156155"/>
              <a:gd name="connsiteX4" fmla="*/ 1950785 w 4693985"/>
              <a:gd name="connsiteY4" fmla="*/ 0 h 3156155"/>
              <a:gd name="connsiteX5" fmla="*/ 1950785 w 4693985"/>
              <a:gd name="connsiteY5" fmla="*/ 1106130 h 3156155"/>
              <a:gd name="connsiteX6" fmla="*/ 1139624 w 4693985"/>
              <a:gd name="connsiteY6" fmla="*/ 1106130 h 3156155"/>
              <a:gd name="connsiteX7" fmla="*/ 1139624 w 4693985"/>
              <a:gd name="connsiteY7" fmla="*/ 2949678 h 3156155"/>
              <a:gd name="connsiteX8" fmla="*/ 4546501 w 4693985"/>
              <a:gd name="connsiteY8" fmla="*/ 2964426 h 3156155"/>
              <a:gd name="connsiteX9" fmla="*/ 4546501 w 4693985"/>
              <a:gd name="connsiteY9" fmla="*/ 973394 h 3156155"/>
              <a:gd name="connsiteX10" fmla="*/ 4693985 w 4693985"/>
              <a:gd name="connsiteY10" fmla="*/ 973394 h 3156155"/>
              <a:gd name="connsiteX11" fmla="*/ 4693985 w 4693985"/>
              <a:gd name="connsiteY11" fmla="*/ 3156155 h 3156155"/>
              <a:gd name="connsiteX12" fmla="*/ 1000446 w 4693985"/>
              <a:gd name="connsiteY12" fmla="*/ 3026300 h 3156155"/>
              <a:gd name="connsiteX13" fmla="*/ 995870 w 4693985"/>
              <a:gd name="connsiteY13" fmla="*/ 1093401 h 3156155"/>
              <a:gd name="connsiteX0" fmla="*/ 992988 w 4691103"/>
              <a:gd name="connsiteY0" fmla="*/ 1093401 h 3156155"/>
              <a:gd name="connsiteX1" fmla="*/ 1116 w 4691103"/>
              <a:gd name="connsiteY1" fmla="*/ 1002891 h 3156155"/>
              <a:gd name="connsiteX2" fmla="*/ 2324 w 4691103"/>
              <a:gd name="connsiteY2" fmla="*/ 1035766 h 3156155"/>
              <a:gd name="connsiteX3" fmla="*/ 1116 w 4691103"/>
              <a:gd name="connsiteY3" fmla="*/ 0 h 3156155"/>
              <a:gd name="connsiteX4" fmla="*/ 1947903 w 4691103"/>
              <a:gd name="connsiteY4" fmla="*/ 0 h 3156155"/>
              <a:gd name="connsiteX5" fmla="*/ 1947903 w 4691103"/>
              <a:gd name="connsiteY5" fmla="*/ 1106130 h 3156155"/>
              <a:gd name="connsiteX6" fmla="*/ 1136742 w 4691103"/>
              <a:gd name="connsiteY6" fmla="*/ 1106130 h 3156155"/>
              <a:gd name="connsiteX7" fmla="*/ 1136742 w 4691103"/>
              <a:gd name="connsiteY7" fmla="*/ 2949678 h 3156155"/>
              <a:gd name="connsiteX8" fmla="*/ 4543619 w 4691103"/>
              <a:gd name="connsiteY8" fmla="*/ 2964426 h 3156155"/>
              <a:gd name="connsiteX9" fmla="*/ 4543619 w 4691103"/>
              <a:gd name="connsiteY9" fmla="*/ 973394 h 3156155"/>
              <a:gd name="connsiteX10" fmla="*/ 4691103 w 4691103"/>
              <a:gd name="connsiteY10" fmla="*/ 973394 h 3156155"/>
              <a:gd name="connsiteX11" fmla="*/ 4691103 w 4691103"/>
              <a:gd name="connsiteY11" fmla="*/ 3156155 h 3156155"/>
              <a:gd name="connsiteX12" fmla="*/ 997564 w 4691103"/>
              <a:gd name="connsiteY12" fmla="*/ 3026300 h 3156155"/>
              <a:gd name="connsiteX13" fmla="*/ 992988 w 4691103"/>
              <a:gd name="connsiteY13" fmla="*/ 1093401 h 3156155"/>
              <a:gd name="connsiteX0" fmla="*/ 992988 w 4691103"/>
              <a:gd name="connsiteY0" fmla="*/ 1093401 h 3156155"/>
              <a:gd name="connsiteX1" fmla="*/ 1116 w 4691103"/>
              <a:gd name="connsiteY1" fmla="*/ 1002891 h 3156155"/>
              <a:gd name="connsiteX2" fmla="*/ 2324 w 4691103"/>
              <a:gd name="connsiteY2" fmla="*/ 1035766 h 3156155"/>
              <a:gd name="connsiteX3" fmla="*/ 1116 w 4691103"/>
              <a:gd name="connsiteY3" fmla="*/ 0 h 3156155"/>
              <a:gd name="connsiteX4" fmla="*/ 1947903 w 4691103"/>
              <a:gd name="connsiteY4" fmla="*/ 0 h 3156155"/>
              <a:gd name="connsiteX5" fmla="*/ 1947903 w 4691103"/>
              <a:gd name="connsiteY5" fmla="*/ 1106130 h 3156155"/>
              <a:gd name="connsiteX6" fmla="*/ 1136742 w 4691103"/>
              <a:gd name="connsiteY6" fmla="*/ 1106130 h 3156155"/>
              <a:gd name="connsiteX7" fmla="*/ 1136742 w 4691103"/>
              <a:gd name="connsiteY7" fmla="*/ 2949678 h 3156155"/>
              <a:gd name="connsiteX8" fmla="*/ 4543619 w 4691103"/>
              <a:gd name="connsiteY8" fmla="*/ 2964426 h 3156155"/>
              <a:gd name="connsiteX9" fmla="*/ 4543619 w 4691103"/>
              <a:gd name="connsiteY9" fmla="*/ 973394 h 3156155"/>
              <a:gd name="connsiteX10" fmla="*/ 4691103 w 4691103"/>
              <a:gd name="connsiteY10" fmla="*/ 973394 h 3156155"/>
              <a:gd name="connsiteX11" fmla="*/ 4691103 w 4691103"/>
              <a:gd name="connsiteY11" fmla="*/ 3156155 h 3156155"/>
              <a:gd name="connsiteX12" fmla="*/ 997564 w 4691103"/>
              <a:gd name="connsiteY12" fmla="*/ 3026300 h 3156155"/>
              <a:gd name="connsiteX13" fmla="*/ 992988 w 4691103"/>
              <a:gd name="connsiteY13" fmla="*/ 1093401 h 3156155"/>
              <a:gd name="connsiteX0" fmla="*/ 1316336 w 5014451"/>
              <a:gd name="connsiteY0" fmla="*/ 1093401 h 3156155"/>
              <a:gd name="connsiteX1" fmla="*/ 324464 w 5014451"/>
              <a:gd name="connsiteY1" fmla="*/ 1002891 h 3156155"/>
              <a:gd name="connsiteX2" fmla="*/ 324464 w 5014451"/>
              <a:gd name="connsiteY2" fmla="*/ 0 h 3156155"/>
              <a:gd name="connsiteX3" fmla="*/ 2271251 w 5014451"/>
              <a:gd name="connsiteY3" fmla="*/ 0 h 3156155"/>
              <a:gd name="connsiteX4" fmla="*/ 2271251 w 5014451"/>
              <a:gd name="connsiteY4" fmla="*/ 1106130 h 3156155"/>
              <a:gd name="connsiteX5" fmla="*/ 1460090 w 5014451"/>
              <a:gd name="connsiteY5" fmla="*/ 1106130 h 3156155"/>
              <a:gd name="connsiteX6" fmla="*/ 1460090 w 5014451"/>
              <a:gd name="connsiteY6" fmla="*/ 2949678 h 3156155"/>
              <a:gd name="connsiteX7" fmla="*/ 4866967 w 5014451"/>
              <a:gd name="connsiteY7" fmla="*/ 2964426 h 3156155"/>
              <a:gd name="connsiteX8" fmla="*/ 4866967 w 5014451"/>
              <a:gd name="connsiteY8" fmla="*/ 973394 h 3156155"/>
              <a:gd name="connsiteX9" fmla="*/ 5014451 w 5014451"/>
              <a:gd name="connsiteY9" fmla="*/ 973394 h 3156155"/>
              <a:gd name="connsiteX10" fmla="*/ 5014451 w 5014451"/>
              <a:gd name="connsiteY10" fmla="*/ 3156155 h 3156155"/>
              <a:gd name="connsiteX11" fmla="*/ 1320912 w 5014451"/>
              <a:gd name="connsiteY11" fmla="*/ 3026300 h 3156155"/>
              <a:gd name="connsiteX12" fmla="*/ 1316336 w 5014451"/>
              <a:gd name="connsiteY12" fmla="*/ 1093401 h 3156155"/>
              <a:gd name="connsiteX0" fmla="*/ 991872 w 4689987"/>
              <a:gd name="connsiteY0" fmla="*/ 1093401 h 3156155"/>
              <a:gd name="connsiteX1" fmla="*/ 0 w 4689987"/>
              <a:gd name="connsiteY1" fmla="*/ 1002891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6 w 4689987"/>
              <a:gd name="connsiteY5" fmla="*/ 1106130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96448 w 4689987"/>
              <a:gd name="connsiteY11" fmla="*/ 3026300 h 3156155"/>
              <a:gd name="connsiteX12" fmla="*/ 991872 w 4689987"/>
              <a:gd name="connsiteY12" fmla="*/ 1093401 h 3156155"/>
              <a:gd name="connsiteX0" fmla="*/ 991872 w 4689987"/>
              <a:gd name="connsiteY0" fmla="*/ 1093401 h 3156155"/>
              <a:gd name="connsiteX1" fmla="*/ 0 w 4689987"/>
              <a:gd name="connsiteY1" fmla="*/ 1002891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6 w 4689987"/>
              <a:gd name="connsiteY5" fmla="*/ 1106130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96448 w 4689987"/>
              <a:gd name="connsiteY11" fmla="*/ 3026300 h 3156155"/>
              <a:gd name="connsiteX12" fmla="*/ 991872 w 4689987"/>
              <a:gd name="connsiteY12" fmla="*/ 1093401 h 3156155"/>
              <a:gd name="connsiteX0" fmla="*/ 991872 w 4689987"/>
              <a:gd name="connsiteY0" fmla="*/ 1093401 h 3156155"/>
              <a:gd name="connsiteX1" fmla="*/ 0 w 4689987"/>
              <a:gd name="connsiteY1" fmla="*/ 1103862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6 w 4689987"/>
              <a:gd name="connsiteY5" fmla="*/ 1106130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96448 w 4689987"/>
              <a:gd name="connsiteY11" fmla="*/ 3026300 h 3156155"/>
              <a:gd name="connsiteX12" fmla="*/ 991872 w 4689987"/>
              <a:gd name="connsiteY12" fmla="*/ 1093401 h 3156155"/>
              <a:gd name="connsiteX0" fmla="*/ 993544 w 4691659"/>
              <a:gd name="connsiteY0" fmla="*/ 1093401 h 3156155"/>
              <a:gd name="connsiteX1" fmla="*/ 1672 w 4691659"/>
              <a:gd name="connsiteY1" fmla="*/ 1103862 h 3156155"/>
              <a:gd name="connsiteX2" fmla="*/ 0 w 4691659"/>
              <a:gd name="connsiteY2" fmla="*/ 1001436 h 3156155"/>
              <a:gd name="connsiteX3" fmla="*/ 1672 w 4691659"/>
              <a:gd name="connsiteY3" fmla="*/ 0 h 3156155"/>
              <a:gd name="connsiteX4" fmla="*/ 1948459 w 4691659"/>
              <a:gd name="connsiteY4" fmla="*/ 0 h 3156155"/>
              <a:gd name="connsiteX5" fmla="*/ 1948459 w 4691659"/>
              <a:gd name="connsiteY5" fmla="*/ 1106130 h 3156155"/>
              <a:gd name="connsiteX6" fmla="*/ 1137298 w 4691659"/>
              <a:gd name="connsiteY6" fmla="*/ 1106130 h 3156155"/>
              <a:gd name="connsiteX7" fmla="*/ 1137298 w 4691659"/>
              <a:gd name="connsiteY7" fmla="*/ 2949678 h 3156155"/>
              <a:gd name="connsiteX8" fmla="*/ 4544175 w 4691659"/>
              <a:gd name="connsiteY8" fmla="*/ 2964426 h 3156155"/>
              <a:gd name="connsiteX9" fmla="*/ 4544175 w 4691659"/>
              <a:gd name="connsiteY9" fmla="*/ 973394 h 3156155"/>
              <a:gd name="connsiteX10" fmla="*/ 4691659 w 4691659"/>
              <a:gd name="connsiteY10" fmla="*/ 973394 h 3156155"/>
              <a:gd name="connsiteX11" fmla="*/ 4691659 w 4691659"/>
              <a:gd name="connsiteY11" fmla="*/ 3156155 h 3156155"/>
              <a:gd name="connsiteX12" fmla="*/ 998120 w 4691659"/>
              <a:gd name="connsiteY12" fmla="*/ 3026300 h 3156155"/>
              <a:gd name="connsiteX13" fmla="*/ 993544 w 4691659"/>
              <a:gd name="connsiteY13" fmla="*/ 1093401 h 3156155"/>
              <a:gd name="connsiteX0" fmla="*/ 1316336 w 5014451"/>
              <a:gd name="connsiteY0" fmla="*/ 1093401 h 3156155"/>
              <a:gd name="connsiteX1" fmla="*/ 324464 w 5014451"/>
              <a:gd name="connsiteY1" fmla="*/ 1103862 h 3156155"/>
              <a:gd name="connsiteX2" fmla="*/ 324464 w 5014451"/>
              <a:gd name="connsiteY2" fmla="*/ 0 h 3156155"/>
              <a:gd name="connsiteX3" fmla="*/ 2271251 w 5014451"/>
              <a:gd name="connsiteY3" fmla="*/ 0 h 3156155"/>
              <a:gd name="connsiteX4" fmla="*/ 2271251 w 5014451"/>
              <a:gd name="connsiteY4" fmla="*/ 1106130 h 3156155"/>
              <a:gd name="connsiteX5" fmla="*/ 1460090 w 5014451"/>
              <a:gd name="connsiteY5" fmla="*/ 1106130 h 3156155"/>
              <a:gd name="connsiteX6" fmla="*/ 1460090 w 5014451"/>
              <a:gd name="connsiteY6" fmla="*/ 2949678 h 3156155"/>
              <a:gd name="connsiteX7" fmla="*/ 4866967 w 5014451"/>
              <a:gd name="connsiteY7" fmla="*/ 2964426 h 3156155"/>
              <a:gd name="connsiteX8" fmla="*/ 4866967 w 5014451"/>
              <a:gd name="connsiteY8" fmla="*/ 973394 h 3156155"/>
              <a:gd name="connsiteX9" fmla="*/ 5014451 w 5014451"/>
              <a:gd name="connsiteY9" fmla="*/ 973394 h 3156155"/>
              <a:gd name="connsiteX10" fmla="*/ 5014451 w 5014451"/>
              <a:gd name="connsiteY10" fmla="*/ 3156155 h 3156155"/>
              <a:gd name="connsiteX11" fmla="*/ 1320912 w 5014451"/>
              <a:gd name="connsiteY11" fmla="*/ 3026300 h 3156155"/>
              <a:gd name="connsiteX12" fmla="*/ 1316336 w 5014451"/>
              <a:gd name="connsiteY12" fmla="*/ 1093401 h 3156155"/>
              <a:gd name="connsiteX0" fmla="*/ 991872 w 4689987"/>
              <a:gd name="connsiteY0" fmla="*/ 1093401 h 3156155"/>
              <a:gd name="connsiteX1" fmla="*/ 0 w 4689987"/>
              <a:gd name="connsiteY1" fmla="*/ 1103862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6 w 4689987"/>
              <a:gd name="connsiteY5" fmla="*/ 1106130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96448 w 4689987"/>
              <a:gd name="connsiteY11" fmla="*/ 3026300 h 3156155"/>
              <a:gd name="connsiteX12" fmla="*/ 991872 w 4689987"/>
              <a:gd name="connsiteY12" fmla="*/ 1093401 h 3156155"/>
              <a:gd name="connsiteX0" fmla="*/ 991872 w 4689987"/>
              <a:gd name="connsiteY0" fmla="*/ 1093401 h 3156155"/>
              <a:gd name="connsiteX1" fmla="*/ 0 w 4689987"/>
              <a:gd name="connsiteY1" fmla="*/ 1103862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6 w 4689987"/>
              <a:gd name="connsiteY5" fmla="*/ 1106130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96448 w 4689987"/>
              <a:gd name="connsiteY11" fmla="*/ 3026300 h 3156155"/>
              <a:gd name="connsiteX12" fmla="*/ 991872 w 4689987"/>
              <a:gd name="connsiteY12" fmla="*/ 1093401 h 3156155"/>
              <a:gd name="connsiteX0" fmla="*/ 991872 w 4689987"/>
              <a:gd name="connsiteY0" fmla="*/ 1093401 h 3156155"/>
              <a:gd name="connsiteX1" fmla="*/ 5764 w 4689987"/>
              <a:gd name="connsiteY1" fmla="*/ 1081649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6 w 4689987"/>
              <a:gd name="connsiteY5" fmla="*/ 1106130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96448 w 4689987"/>
              <a:gd name="connsiteY11" fmla="*/ 3026300 h 3156155"/>
              <a:gd name="connsiteX12" fmla="*/ 991872 w 4689987"/>
              <a:gd name="connsiteY12" fmla="*/ 1093401 h 3156155"/>
              <a:gd name="connsiteX0" fmla="*/ 991872 w 4689987"/>
              <a:gd name="connsiteY0" fmla="*/ 1093401 h 3156155"/>
              <a:gd name="connsiteX1" fmla="*/ 5764 w 4689987"/>
              <a:gd name="connsiteY1" fmla="*/ 1081649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7 w 4689987"/>
              <a:gd name="connsiteY5" fmla="*/ 1106131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96448 w 4689987"/>
              <a:gd name="connsiteY11" fmla="*/ 3026300 h 3156155"/>
              <a:gd name="connsiteX12" fmla="*/ 991872 w 4689987"/>
              <a:gd name="connsiteY12" fmla="*/ 1093401 h 3156155"/>
              <a:gd name="connsiteX0" fmla="*/ 991872 w 4689987"/>
              <a:gd name="connsiteY0" fmla="*/ 1093401 h 3156155"/>
              <a:gd name="connsiteX1" fmla="*/ 5764 w 4689987"/>
              <a:gd name="connsiteY1" fmla="*/ 1081649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7 w 4689987"/>
              <a:gd name="connsiteY5" fmla="*/ 1106131 h 3156155"/>
              <a:gd name="connsiteX6" fmla="*/ 1148189 w 4689987"/>
              <a:gd name="connsiteY6" fmla="*/ 1102407 h 3156155"/>
              <a:gd name="connsiteX7" fmla="*/ 1135626 w 4689987"/>
              <a:gd name="connsiteY7" fmla="*/ 2949678 h 3156155"/>
              <a:gd name="connsiteX8" fmla="*/ 4542503 w 4689987"/>
              <a:gd name="connsiteY8" fmla="*/ 2964426 h 3156155"/>
              <a:gd name="connsiteX9" fmla="*/ 4542503 w 4689987"/>
              <a:gd name="connsiteY9" fmla="*/ 973394 h 3156155"/>
              <a:gd name="connsiteX10" fmla="*/ 4689987 w 4689987"/>
              <a:gd name="connsiteY10" fmla="*/ 973394 h 3156155"/>
              <a:gd name="connsiteX11" fmla="*/ 4689987 w 4689987"/>
              <a:gd name="connsiteY11" fmla="*/ 3156155 h 3156155"/>
              <a:gd name="connsiteX12" fmla="*/ 996448 w 4689987"/>
              <a:gd name="connsiteY12" fmla="*/ 3026300 h 3156155"/>
              <a:gd name="connsiteX13" fmla="*/ 991872 w 4689987"/>
              <a:gd name="connsiteY13" fmla="*/ 1093401 h 3156155"/>
              <a:gd name="connsiteX0" fmla="*/ 991872 w 4689987"/>
              <a:gd name="connsiteY0" fmla="*/ 1093401 h 3156155"/>
              <a:gd name="connsiteX1" fmla="*/ 5764 w 4689987"/>
              <a:gd name="connsiteY1" fmla="*/ 1081649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7 w 4689987"/>
              <a:gd name="connsiteY5" fmla="*/ 1106131 h 3156155"/>
              <a:gd name="connsiteX6" fmla="*/ 1148189 w 4689987"/>
              <a:gd name="connsiteY6" fmla="*/ 1102407 h 3156155"/>
              <a:gd name="connsiteX7" fmla="*/ 1135626 w 4689987"/>
              <a:gd name="connsiteY7" fmla="*/ 2949678 h 3156155"/>
              <a:gd name="connsiteX8" fmla="*/ 4542503 w 4689987"/>
              <a:gd name="connsiteY8" fmla="*/ 2964426 h 3156155"/>
              <a:gd name="connsiteX9" fmla="*/ 4542503 w 4689987"/>
              <a:gd name="connsiteY9" fmla="*/ 973394 h 3156155"/>
              <a:gd name="connsiteX10" fmla="*/ 4689987 w 4689987"/>
              <a:gd name="connsiteY10" fmla="*/ 973394 h 3156155"/>
              <a:gd name="connsiteX11" fmla="*/ 4689987 w 4689987"/>
              <a:gd name="connsiteY11" fmla="*/ 3156155 h 3156155"/>
              <a:gd name="connsiteX12" fmla="*/ 996448 w 4689987"/>
              <a:gd name="connsiteY12" fmla="*/ 3026300 h 3156155"/>
              <a:gd name="connsiteX13" fmla="*/ 991872 w 4689987"/>
              <a:gd name="connsiteY13" fmla="*/ 1093401 h 3156155"/>
              <a:gd name="connsiteX0" fmla="*/ 991872 w 4689987"/>
              <a:gd name="connsiteY0" fmla="*/ 1093401 h 3156155"/>
              <a:gd name="connsiteX1" fmla="*/ 5764 w 4689987"/>
              <a:gd name="connsiteY1" fmla="*/ 1081649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7 w 4689987"/>
              <a:gd name="connsiteY5" fmla="*/ 1106131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96448 w 4689987"/>
              <a:gd name="connsiteY11" fmla="*/ 3026300 h 3156155"/>
              <a:gd name="connsiteX12" fmla="*/ 991872 w 4689987"/>
              <a:gd name="connsiteY12" fmla="*/ 1093401 h 3156155"/>
              <a:gd name="connsiteX0" fmla="*/ 991872 w 4689987"/>
              <a:gd name="connsiteY0" fmla="*/ 1093401 h 3156155"/>
              <a:gd name="connsiteX1" fmla="*/ 5764 w 4689987"/>
              <a:gd name="connsiteY1" fmla="*/ 1081649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7 w 4689987"/>
              <a:gd name="connsiteY5" fmla="*/ 1106131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96448 w 4689987"/>
              <a:gd name="connsiteY11" fmla="*/ 3026300 h 3156155"/>
              <a:gd name="connsiteX12" fmla="*/ 991872 w 4689987"/>
              <a:gd name="connsiteY12" fmla="*/ 1093401 h 3156155"/>
              <a:gd name="connsiteX0" fmla="*/ 991872 w 4689987"/>
              <a:gd name="connsiteY0" fmla="*/ 1093401 h 3156155"/>
              <a:gd name="connsiteX1" fmla="*/ 5764 w 4689987"/>
              <a:gd name="connsiteY1" fmla="*/ 1081649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35627 w 4689987"/>
              <a:gd name="connsiteY5" fmla="*/ 1106131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96448 w 4689987"/>
              <a:gd name="connsiteY11" fmla="*/ 3026300 h 3156155"/>
              <a:gd name="connsiteX12" fmla="*/ 991872 w 4689987"/>
              <a:gd name="connsiteY12" fmla="*/ 1093401 h 3156155"/>
              <a:gd name="connsiteX0" fmla="*/ 991872 w 4689987"/>
              <a:gd name="connsiteY0" fmla="*/ 1093401 h 3156155"/>
              <a:gd name="connsiteX1" fmla="*/ 5764 w 4689987"/>
              <a:gd name="connsiteY1" fmla="*/ 1081649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7 w 4689987"/>
              <a:gd name="connsiteY4" fmla="*/ 1106130 h 3156155"/>
              <a:gd name="connsiteX5" fmla="*/ 1144272 w 4689987"/>
              <a:gd name="connsiteY5" fmla="*/ 1087956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96448 w 4689987"/>
              <a:gd name="connsiteY11" fmla="*/ 3026300 h 3156155"/>
              <a:gd name="connsiteX12" fmla="*/ 991872 w 4689987"/>
              <a:gd name="connsiteY12" fmla="*/ 1093401 h 3156155"/>
              <a:gd name="connsiteX0" fmla="*/ 991872 w 4689987"/>
              <a:gd name="connsiteY0" fmla="*/ 1093401 h 3156155"/>
              <a:gd name="connsiteX1" fmla="*/ 5764 w 4689987"/>
              <a:gd name="connsiteY1" fmla="*/ 1081649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46788 w 4689987"/>
              <a:gd name="connsiteY4" fmla="*/ 1081898 h 3156155"/>
              <a:gd name="connsiteX5" fmla="*/ 1144272 w 4689987"/>
              <a:gd name="connsiteY5" fmla="*/ 1087956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96448 w 4689987"/>
              <a:gd name="connsiteY11" fmla="*/ 3026300 h 3156155"/>
              <a:gd name="connsiteX12" fmla="*/ 991872 w 4689987"/>
              <a:gd name="connsiteY12" fmla="*/ 1093401 h 3156155"/>
              <a:gd name="connsiteX0" fmla="*/ 991872 w 4689987"/>
              <a:gd name="connsiteY0" fmla="*/ 1093401 h 3156155"/>
              <a:gd name="connsiteX1" fmla="*/ 5764 w 4689987"/>
              <a:gd name="connsiteY1" fmla="*/ 1081649 h 3156155"/>
              <a:gd name="connsiteX2" fmla="*/ 0 w 4689987"/>
              <a:gd name="connsiteY2" fmla="*/ 0 h 3156155"/>
              <a:gd name="connsiteX3" fmla="*/ 1946787 w 4689987"/>
              <a:gd name="connsiteY3" fmla="*/ 0 h 3156155"/>
              <a:gd name="connsiteX4" fmla="*/ 1998661 w 4689987"/>
              <a:gd name="connsiteY4" fmla="*/ 1081898 h 3156155"/>
              <a:gd name="connsiteX5" fmla="*/ 1144272 w 4689987"/>
              <a:gd name="connsiteY5" fmla="*/ 1087956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96448 w 4689987"/>
              <a:gd name="connsiteY11" fmla="*/ 3026300 h 3156155"/>
              <a:gd name="connsiteX12" fmla="*/ 991872 w 4689987"/>
              <a:gd name="connsiteY12" fmla="*/ 1093401 h 3156155"/>
              <a:gd name="connsiteX0" fmla="*/ 991872 w 4689987"/>
              <a:gd name="connsiteY0" fmla="*/ 1093401 h 3156155"/>
              <a:gd name="connsiteX1" fmla="*/ 5764 w 4689987"/>
              <a:gd name="connsiteY1" fmla="*/ 1081649 h 3156155"/>
              <a:gd name="connsiteX2" fmla="*/ 0 w 4689987"/>
              <a:gd name="connsiteY2" fmla="*/ 0 h 3156155"/>
              <a:gd name="connsiteX3" fmla="*/ 1990016 w 4689987"/>
              <a:gd name="connsiteY3" fmla="*/ 0 h 3156155"/>
              <a:gd name="connsiteX4" fmla="*/ 1998661 w 4689987"/>
              <a:gd name="connsiteY4" fmla="*/ 1081898 h 3156155"/>
              <a:gd name="connsiteX5" fmla="*/ 1144272 w 4689987"/>
              <a:gd name="connsiteY5" fmla="*/ 1087956 h 3156155"/>
              <a:gd name="connsiteX6" fmla="*/ 1135626 w 4689987"/>
              <a:gd name="connsiteY6" fmla="*/ 2949678 h 3156155"/>
              <a:gd name="connsiteX7" fmla="*/ 4542503 w 4689987"/>
              <a:gd name="connsiteY7" fmla="*/ 2964426 h 3156155"/>
              <a:gd name="connsiteX8" fmla="*/ 4542503 w 4689987"/>
              <a:gd name="connsiteY8" fmla="*/ 973394 h 3156155"/>
              <a:gd name="connsiteX9" fmla="*/ 4689987 w 4689987"/>
              <a:gd name="connsiteY9" fmla="*/ 973394 h 3156155"/>
              <a:gd name="connsiteX10" fmla="*/ 4689987 w 4689987"/>
              <a:gd name="connsiteY10" fmla="*/ 3156155 h 3156155"/>
              <a:gd name="connsiteX11" fmla="*/ 996448 w 4689987"/>
              <a:gd name="connsiteY11" fmla="*/ 3026300 h 3156155"/>
              <a:gd name="connsiteX12" fmla="*/ 991872 w 4689987"/>
              <a:gd name="connsiteY12" fmla="*/ 1093401 h 3156155"/>
              <a:gd name="connsiteX0" fmla="*/ 991872 w 4689987"/>
              <a:gd name="connsiteY0" fmla="*/ 1093401 h 3055184"/>
              <a:gd name="connsiteX1" fmla="*/ 5764 w 4689987"/>
              <a:gd name="connsiteY1" fmla="*/ 1081649 h 3055184"/>
              <a:gd name="connsiteX2" fmla="*/ 0 w 4689987"/>
              <a:gd name="connsiteY2" fmla="*/ 0 h 3055184"/>
              <a:gd name="connsiteX3" fmla="*/ 1990016 w 4689987"/>
              <a:gd name="connsiteY3" fmla="*/ 0 h 3055184"/>
              <a:gd name="connsiteX4" fmla="*/ 1998661 w 4689987"/>
              <a:gd name="connsiteY4" fmla="*/ 1081898 h 3055184"/>
              <a:gd name="connsiteX5" fmla="*/ 1144272 w 4689987"/>
              <a:gd name="connsiteY5" fmla="*/ 1087956 h 3055184"/>
              <a:gd name="connsiteX6" fmla="*/ 1135626 w 4689987"/>
              <a:gd name="connsiteY6" fmla="*/ 2949678 h 3055184"/>
              <a:gd name="connsiteX7" fmla="*/ 4542503 w 4689987"/>
              <a:gd name="connsiteY7" fmla="*/ 2964426 h 3055184"/>
              <a:gd name="connsiteX8" fmla="*/ 4542503 w 4689987"/>
              <a:gd name="connsiteY8" fmla="*/ 973394 h 3055184"/>
              <a:gd name="connsiteX9" fmla="*/ 4689987 w 4689987"/>
              <a:gd name="connsiteY9" fmla="*/ 973394 h 3055184"/>
              <a:gd name="connsiteX10" fmla="*/ 4689987 w 4689987"/>
              <a:gd name="connsiteY10" fmla="*/ 3055184 h 3055184"/>
              <a:gd name="connsiteX11" fmla="*/ 996448 w 4689987"/>
              <a:gd name="connsiteY11" fmla="*/ 3026300 h 3055184"/>
              <a:gd name="connsiteX12" fmla="*/ 991872 w 4689987"/>
              <a:gd name="connsiteY12" fmla="*/ 1093401 h 3055184"/>
              <a:gd name="connsiteX0" fmla="*/ 991872 w 4689987"/>
              <a:gd name="connsiteY0" fmla="*/ 1093401 h 3043067"/>
              <a:gd name="connsiteX1" fmla="*/ 5764 w 4689987"/>
              <a:gd name="connsiteY1" fmla="*/ 1081649 h 3043067"/>
              <a:gd name="connsiteX2" fmla="*/ 0 w 4689987"/>
              <a:gd name="connsiteY2" fmla="*/ 0 h 3043067"/>
              <a:gd name="connsiteX3" fmla="*/ 1990016 w 4689987"/>
              <a:gd name="connsiteY3" fmla="*/ 0 h 3043067"/>
              <a:gd name="connsiteX4" fmla="*/ 1998661 w 4689987"/>
              <a:gd name="connsiteY4" fmla="*/ 1081898 h 3043067"/>
              <a:gd name="connsiteX5" fmla="*/ 1144272 w 4689987"/>
              <a:gd name="connsiteY5" fmla="*/ 1087956 h 3043067"/>
              <a:gd name="connsiteX6" fmla="*/ 1135626 w 4689987"/>
              <a:gd name="connsiteY6" fmla="*/ 2949678 h 3043067"/>
              <a:gd name="connsiteX7" fmla="*/ 4542503 w 4689987"/>
              <a:gd name="connsiteY7" fmla="*/ 2964426 h 3043067"/>
              <a:gd name="connsiteX8" fmla="*/ 4542503 w 4689987"/>
              <a:gd name="connsiteY8" fmla="*/ 973394 h 3043067"/>
              <a:gd name="connsiteX9" fmla="*/ 4689987 w 4689987"/>
              <a:gd name="connsiteY9" fmla="*/ 973394 h 3043067"/>
              <a:gd name="connsiteX10" fmla="*/ 4646759 w 4689987"/>
              <a:gd name="connsiteY10" fmla="*/ 3043067 h 3043067"/>
              <a:gd name="connsiteX11" fmla="*/ 996448 w 4689987"/>
              <a:gd name="connsiteY11" fmla="*/ 3026300 h 3043067"/>
              <a:gd name="connsiteX12" fmla="*/ 991872 w 4689987"/>
              <a:gd name="connsiteY12" fmla="*/ 1093401 h 3043067"/>
              <a:gd name="connsiteX0" fmla="*/ 991872 w 4689987"/>
              <a:gd name="connsiteY0" fmla="*/ 1093401 h 3043067"/>
              <a:gd name="connsiteX1" fmla="*/ 5764 w 4689987"/>
              <a:gd name="connsiteY1" fmla="*/ 1081649 h 3043067"/>
              <a:gd name="connsiteX2" fmla="*/ 0 w 4689987"/>
              <a:gd name="connsiteY2" fmla="*/ 0 h 3043067"/>
              <a:gd name="connsiteX3" fmla="*/ 1990016 w 4689987"/>
              <a:gd name="connsiteY3" fmla="*/ 0 h 3043067"/>
              <a:gd name="connsiteX4" fmla="*/ 1998661 w 4689987"/>
              <a:gd name="connsiteY4" fmla="*/ 1081898 h 3043067"/>
              <a:gd name="connsiteX5" fmla="*/ 1144272 w 4689987"/>
              <a:gd name="connsiteY5" fmla="*/ 1087956 h 3043067"/>
              <a:gd name="connsiteX6" fmla="*/ 1135626 w 4689987"/>
              <a:gd name="connsiteY6" fmla="*/ 2949678 h 3043067"/>
              <a:gd name="connsiteX7" fmla="*/ 4542503 w 4689987"/>
              <a:gd name="connsiteY7" fmla="*/ 2964426 h 3043067"/>
              <a:gd name="connsiteX8" fmla="*/ 4542503 w 4689987"/>
              <a:gd name="connsiteY8" fmla="*/ 973394 h 3043067"/>
              <a:gd name="connsiteX9" fmla="*/ 4689987 w 4689987"/>
              <a:gd name="connsiteY9" fmla="*/ 973394 h 3043067"/>
              <a:gd name="connsiteX10" fmla="*/ 4666934 w 4689987"/>
              <a:gd name="connsiteY10" fmla="*/ 975184 h 3043067"/>
              <a:gd name="connsiteX11" fmla="*/ 4646759 w 4689987"/>
              <a:gd name="connsiteY11" fmla="*/ 3043067 h 3043067"/>
              <a:gd name="connsiteX12" fmla="*/ 996448 w 4689987"/>
              <a:gd name="connsiteY12" fmla="*/ 3026300 h 3043067"/>
              <a:gd name="connsiteX13" fmla="*/ 991872 w 4689987"/>
              <a:gd name="connsiteY13" fmla="*/ 1093401 h 3043067"/>
              <a:gd name="connsiteX0" fmla="*/ 991872 w 4689987"/>
              <a:gd name="connsiteY0" fmla="*/ 1093401 h 3043067"/>
              <a:gd name="connsiteX1" fmla="*/ 5764 w 4689987"/>
              <a:gd name="connsiteY1" fmla="*/ 1081649 h 3043067"/>
              <a:gd name="connsiteX2" fmla="*/ 0 w 4689987"/>
              <a:gd name="connsiteY2" fmla="*/ 0 h 3043067"/>
              <a:gd name="connsiteX3" fmla="*/ 1990016 w 4689987"/>
              <a:gd name="connsiteY3" fmla="*/ 0 h 3043067"/>
              <a:gd name="connsiteX4" fmla="*/ 1998661 w 4689987"/>
              <a:gd name="connsiteY4" fmla="*/ 1081898 h 3043067"/>
              <a:gd name="connsiteX5" fmla="*/ 1144272 w 4689987"/>
              <a:gd name="connsiteY5" fmla="*/ 1087956 h 3043067"/>
              <a:gd name="connsiteX6" fmla="*/ 1135626 w 4689987"/>
              <a:gd name="connsiteY6" fmla="*/ 2949678 h 3043067"/>
              <a:gd name="connsiteX7" fmla="*/ 4542503 w 4689987"/>
              <a:gd name="connsiteY7" fmla="*/ 2964426 h 3043067"/>
              <a:gd name="connsiteX8" fmla="*/ 4542503 w 4689987"/>
              <a:gd name="connsiteY8" fmla="*/ 973394 h 3043067"/>
              <a:gd name="connsiteX9" fmla="*/ 4689987 w 4689987"/>
              <a:gd name="connsiteY9" fmla="*/ 973394 h 3043067"/>
              <a:gd name="connsiteX10" fmla="*/ 4666934 w 4689987"/>
              <a:gd name="connsiteY10" fmla="*/ 975184 h 3043067"/>
              <a:gd name="connsiteX11" fmla="*/ 4646759 w 4689987"/>
              <a:gd name="connsiteY11" fmla="*/ 3043067 h 3043067"/>
              <a:gd name="connsiteX12" fmla="*/ 996448 w 4689987"/>
              <a:gd name="connsiteY12" fmla="*/ 3026300 h 3043067"/>
              <a:gd name="connsiteX13" fmla="*/ 991872 w 4689987"/>
              <a:gd name="connsiteY13" fmla="*/ 1093401 h 3043067"/>
              <a:gd name="connsiteX0" fmla="*/ 991872 w 4666934"/>
              <a:gd name="connsiteY0" fmla="*/ 1093401 h 3043067"/>
              <a:gd name="connsiteX1" fmla="*/ 5764 w 4666934"/>
              <a:gd name="connsiteY1" fmla="*/ 1081649 h 3043067"/>
              <a:gd name="connsiteX2" fmla="*/ 0 w 4666934"/>
              <a:gd name="connsiteY2" fmla="*/ 0 h 3043067"/>
              <a:gd name="connsiteX3" fmla="*/ 1990016 w 4666934"/>
              <a:gd name="connsiteY3" fmla="*/ 0 h 3043067"/>
              <a:gd name="connsiteX4" fmla="*/ 1998661 w 4666934"/>
              <a:gd name="connsiteY4" fmla="*/ 1081898 h 3043067"/>
              <a:gd name="connsiteX5" fmla="*/ 1144272 w 4666934"/>
              <a:gd name="connsiteY5" fmla="*/ 1087956 h 3043067"/>
              <a:gd name="connsiteX6" fmla="*/ 1135626 w 4666934"/>
              <a:gd name="connsiteY6" fmla="*/ 2949678 h 3043067"/>
              <a:gd name="connsiteX7" fmla="*/ 4542503 w 4666934"/>
              <a:gd name="connsiteY7" fmla="*/ 2964426 h 3043067"/>
              <a:gd name="connsiteX8" fmla="*/ 4542503 w 4666934"/>
              <a:gd name="connsiteY8" fmla="*/ 973394 h 3043067"/>
              <a:gd name="connsiteX9" fmla="*/ 4666934 w 4666934"/>
              <a:gd name="connsiteY9" fmla="*/ 975184 h 3043067"/>
              <a:gd name="connsiteX10" fmla="*/ 4646759 w 4666934"/>
              <a:gd name="connsiteY10" fmla="*/ 3043067 h 3043067"/>
              <a:gd name="connsiteX11" fmla="*/ 996448 w 4666934"/>
              <a:gd name="connsiteY11" fmla="*/ 3026300 h 3043067"/>
              <a:gd name="connsiteX12" fmla="*/ 991872 w 4666934"/>
              <a:gd name="connsiteY12" fmla="*/ 1093401 h 3043067"/>
              <a:gd name="connsiteX0" fmla="*/ 991872 w 4658288"/>
              <a:gd name="connsiteY0" fmla="*/ 1093401 h 3043067"/>
              <a:gd name="connsiteX1" fmla="*/ 5764 w 4658288"/>
              <a:gd name="connsiteY1" fmla="*/ 1081649 h 3043067"/>
              <a:gd name="connsiteX2" fmla="*/ 0 w 4658288"/>
              <a:gd name="connsiteY2" fmla="*/ 0 h 3043067"/>
              <a:gd name="connsiteX3" fmla="*/ 1990016 w 4658288"/>
              <a:gd name="connsiteY3" fmla="*/ 0 h 3043067"/>
              <a:gd name="connsiteX4" fmla="*/ 1998661 w 4658288"/>
              <a:gd name="connsiteY4" fmla="*/ 1081898 h 3043067"/>
              <a:gd name="connsiteX5" fmla="*/ 1144272 w 4658288"/>
              <a:gd name="connsiteY5" fmla="*/ 1087956 h 3043067"/>
              <a:gd name="connsiteX6" fmla="*/ 1135626 w 4658288"/>
              <a:gd name="connsiteY6" fmla="*/ 2949678 h 3043067"/>
              <a:gd name="connsiteX7" fmla="*/ 4542503 w 4658288"/>
              <a:gd name="connsiteY7" fmla="*/ 2964426 h 3043067"/>
              <a:gd name="connsiteX8" fmla="*/ 4542503 w 4658288"/>
              <a:gd name="connsiteY8" fmla="*/ 973394 h 3043067"/>
              <a:gd name="connsiteX9" fmla="*/ 4658288 w 4658288"/>
              <a:gd name="connsiteY9" fmla="*/ 975184 h 3043067"/>
              <a:gd name="connsiteX10" fmla="*/ 4646759 w 4658288"/>
              <a:gd name="connsiteY10" fmla="*/ 3043067 h 3043067"/>
              <a:gd name="connsiteX11" fmla="*/ 996448 w 4658288"/>
              <a:gd name="connsiteY11" fmla="*/ 3026300 h 3043067"/>
              <a:gd name="connsiteX12" fmla="*/ 991872 w 4658288"/>
              <a:gd name="connsiteY12" fmla="*/ 1093401 h 3043067"/>
              <a:gd name="connsiteX0" fmla="*/ 991872 w 4658288"/>
              <a:gd name="connsiteY0" fmla="*/ 1093401 h 3043067"/>
              <a:gd name="connsiteX1" fmla="*/ 5764 w 4658288"/>
              <a:gd name="connsiteY1" fmla="*/ 1081649 h 3043067"/>
              <a:gd name="connsiteX2" fmla="*/ 0 w 4658288"/>
              <a:gd name="connsiteY2" fmla="*/ 0 h 3043067"/>
              <a:gd name="connsiteX3" fmla="*/ 1990016 w 4658288"/>
              <a:gd name="connsiteY3" fmla="*/ 0 h 3043067"/>
              <a:gd name="connsiteX4" fmla="*/ 1998661 w 4658288"/>
              <a:gd name="connsiteY4" fmla="*/ 1081898 h 3043067"/>
              <a:gd name="connsiteX5" fmla="*/ 1144272 w 4658288"/>
              <a:gd name="connsiteY5" fmla="*/ 1087956 h 3043067"/>
              <a:gd name="connsiteX6" fmla="*/ 1135626 w 4658288"/>
              <a:gd name="connsiteY6" fmla="*/ 2949678 h 3043067"/>
              <a:gd name="connsiteX7" fmla="*/ 4542503 w 4658288"/>
              <a:gd name="connsiteY7" fmla="*/ 2964426 h 3043067"/>
              <a:gd name="connsiteX8" fmla="*/ 4542503 w 4658288"/>
              <a:gd name="connsiteY8" fmla="*/ 973394 h 3043067"/>
              <a:gd name="connsiteX9" fmla="*/ 4658288 w 4658288"/>
              <a:gd name="connsiteY9" fmla="*/ 975184 h 3043067"/>
              <a:gd name="connsiteX10" fmla="*/ 4646759 w 4658288"/>
              <a:gd name="connsiteY10" fmla="*/ 3043067 h 3043067"/>
              <a:gd name="connsiteX11" fmla="*/ 996448 w 4658288"/>
              <a:gd name="connsiteY11" fmla="*/ 3026300 h 3043067"/>
              <a:gd name="connsiteX12" fmla="*/ 991872 w 4658288"/>
              <a:gd name="connsiteY12" fmla="*/ 1093401 h 3043067"/>
              <a:gd name="connsiteX0" fmla="*/ 991872 w 4658288"/>
              <a:gd name="connsiteY0" fmla="*/ 1093401 h 3043067"/>
              <a:gd name="connsiteX1" fmla="*/ 5764 w 4658288"/>
              <a:gd name="connsiteY1" fmla="*/ 1081649 h 3043067"/>
              <a:gd name="connsiteX2" fmla="*/ 0 w 4658288"/>
              <a:gd name="connsiteY2" fmla="*/ 0 h 3043067"/>
              <a:gd name="connsiteX3" fmla="*/ 1990016 w 4658288"/>
              <a:gd name="connsiteY3" fmla="*/ 0 h 3043067"/>
              <a:gd name="connsiteX4" fmla="*/ 1998661 w 4658288"/>
              <a:gd name="connsiteY4" fmla="*/ 1081898 h 3043067"/>
              <a:gd name="connsiteX5" fmla="*/ 1144272 w 4658288"/>
              <a:gd name="connsiteY5" fmla="*/ 1087956 h 3043067"/>
              <a:gd name="connsiteX6" fmla="*/ 1135626 w 4658288"/>
              <a:gd name="connsiteY6" fmla="*/ 2949678 h 3043067"/>
              <a:gd name="connsiteX7" fmla="*/ 4542503 w 4658288"/>
              <a:gd name="connsiteY7" fmla="*/ 2964426 h 3043067"/>
              <a:gd name="connsiteX8" fmla="*/ 4542503 w 4658288"/>
              <a:gd name="connsiteY8" fmla="*/ 973394 h 3043067"/>
              <a:gd name="connsiteX9" fmla="*/ 4606415 w 4658288"/>
              <a:gd name="connsiteY9" fmla="*/ 1223572 h 3043067"/>
              <a:gd name="connsiteX10" fmla="*/ 4658288 w 4658288"/>
              <a:gd name="connsiteY10" fmla="*/ 975184 h 3043067"/>
              <a:gd name="connsiteX11" fmla="*/ 4646759 w 4658288"/>
              <a:gd name="connsiteY11" fmla="*/ 3043067 h 3043067"/>
              <a:gd name="connsiteX12" fmla="*/ 996448 w 4658288"/>
              <a:gd name="connsiteY12" fmla="*/ 3026300 h 3043067"/>
              <a:gd name="connsiteX13" fmla="*/ 991872 w 4658288"/>
              <a:gd name="connsiteY13" fmla="*/ 1093401 h 3043067"/>
              <a:gd name="connsiteX0" fmla="*/ 991872 w 4658288"/>
              <a:gd name="connsiteY0" fmla="*/ 1093401 h 3043067"/>
              <a:gd name="connsiteX1" fmla="*/ 5764 w 4658288"/>
              <a:gd name="connsiteY1" fmla="*/ 1081649 h 3043067"/>
              <a:gd name="connsiteX2" fmla="*/ 0 w 4658288"/>
              <a:gd name="connsiteY2" fmla="*/ 0 h 3043067"/>
              <a:gd name="connsiteX3" fmla="*/ 1990016 w 4658288"/>
              <a:gd name="connsiteY3" fmla="*/ 0 h 3043067"/>
              <a:gd name="connsiteX4" fmla="*/ 1998661 w 4658288"/>
              <a:gd name="connsiteY4" fmla="*/ 1081898 h 3043067"/>
              <a:gd name="connsiteX5" fmla="*/ 1144272 w 4658288"/>
              <a:gd name="connsiteY5" fmla="*/ 1087956 h 3043067"/>
              <a:gd name="connsiteX6" fmla="*/ 1135626 w 4658288"/>
              <a:gd name="connsiteY6" fmla="*/ 2949678 h 3043067"/>
              <a:gd name="connsiteX7" fmla="*/ 4542503 w 4658288"/>
              <a:gd name="connsiteY7" fmla="*/ 2964426 h 3043067"/>
              <a:gd name="connsiteX8" fmla="*/ 4542503 w 4658288"/>
              <a:gd name="connsiteY8" fmla="*/ 973394 h 3043067"/>
              <a:gd name="connsiteX9" fmla="*/ 4606415 w 4658288"/>
              <a:gd name="connsiteY9" fmla="*/ 1223572 h 3043067"/>
              <a:gd name="connsiteX10" fmla="*/ 4658288 w 4658288"/>
              <a:gd name="connsiteY10" fmla="*/ 975184 h 3043067"/>
              <a:gd name="connsiteX11" fmla="*/ 4646759 w 4658288"/>
              <a:gd name="connsiteY11" fmla="*/ 3043067 h 3043067"/>
              <a:gd name="connsiteX12" fmla="*/ 996448 w 4658288"/>
              <a:gd name="connsiteY12" fmla="*/ 3026300 h 3043067"/>
              <a:gd name="connsiteX13" fmla="*/ 991872 w 4658288"/>
              <a:gd name="connsiteY13" fmla="*/ 1093401 h 3043067"/>
              <a:gd name="connsiteX0" fmla="*/ 991872 w 4658288"/>
              <a:gd name="connsiteY0" fmla="*/ 1093401 h 3043067"/>
              <a:gd name="connsiteX1" fmla="*/ 5764 w 4658288"/>
              <a:gd name="connsiteY1" fmla="*/ 1081649 h 3043067"/>
              <a:gd name="connsiteX2" fmla="*/ 0 w 4658288"/>
              <a:gd name="connsiteY2" fmla="*/ 0 h 3043067"/>
              <a:gd name="connsiteX3" fmla="*/ 1990016 w 4658288"/>
              <a:gd name="connsiteY3" fmla="*/ 0 h 3043067"/>
              <a:gd name="connsiteX4" fmla="*/ 1998661 w 4658288"/>
              <a:gd name="connsiteY4" fmla="*/ 1081898 h 3043067"/>
              <a:gd name="connsiteX5" fmla="*/ 1144272 w 4658288"/>
              <a:gd name="connsiteY5" fmla="*/ 1087956 h 3043067"/>
              <a:gd name="connsiteX6" fmla="*/ 1135626 w 4658288"/>
              <a:gd name="connsiteY6" fmla="*/ 2949678 h 3043067"/>
              <a:gd name="connsiteX7" fmla="*/ 4542503 w 4658288"/>
              <a:gd name="connsiteY7" fmla="*/ 2964426 h 3043067"/>
              <a:gd name="connsiteX8" fmla="*/ 4542503 w 4658288"/>
              <a:gd name="connsiteY8" fmla="*/ 973394 h 3043067"/>
              <a:gd name="connsiteX9" fmla="*/ 4658288 w 4658288"/>
              <a:gd name="connsiteY9" fmla="*/ 975184 h 3043067"/>
              <a:gd name="connsiteX10" fmla="*/ 4646759 w 4658288"/>
              <a:gd name="connsiteY10" fmla="*/ 3043067 h 3043067"/>
              <a:gd name="connsiteX11" fmla="*/ 996448 w 4658288"/>
              <a:gd name="connsiteY11" fmla="*/ 3026300 h 3043067"/>
              <a:gd name="connsiteX12" fmla="*/ 991872 w 4658288"/>
              <a:gd name="connsiteY12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1990016 w 4649642"/>
              <a:gd name="connsiteY3" fmla="*/ 0 h 3043067"/>
              <a:gd name="connsiteX4" fmla="*/ 1998661 w 4649642"/>
              <a:gd name="connsiteY4" fmla="*/ 1081898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4542503 w 4649642"/>
              <a:gd name="connsiteY7" fmla="*/ 2964426 h 3043067"/>
              <a:gd name="connsiteX8" fmla="*/ 4542503 w 4649642"/>
              <a:gd name="connsiteY8" fmla="*/ 973394 h 3043067"/>
              <a:gd name="connsiteX9" fmla="*/ 4649642 w 4649642"/>
              <a:gd name="connsiteY9" fmla="*/ 1750640 h 3043067"/>
              <a:gd name="connsiteX10" fmla="*/ 4646759 w 4649642"/>
              <a:gd name="connsiteY10" fmla="*/ 3043067 h 3043067"/>
              <a:gd name="connsiteX11" fmla="*/ 996448 w 4649642"/>
              <a:gd name="connsiteY11" fmla="*/ 3026300 h 3043067"/>
              <a:gd name="connsiteX12" fmla="*/ 991872 w 4649642"/>
              <a:gd name="connsiteY12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1990016 w 4649642"/>
              <a:gd name="connsiteY3" fmla="*/ 0 h 3043067"/>
              <a:gd name="connsiteX4" fmla="*/ 1998661 w 4649642"/>
              <a:gd name="connsiteY4" fmla="*/ 1081898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4542503 w 4649642"/>
              <a:gd name="connsiteY7" fmla="*/ 2964426 h 3043067"/>
              <a:gd name="connsiteX8" fmla="*/ 4542503 w 4649642"/>
              <a:gd name="connsiteY8" fmla="*/ 973394 h 3043067"/>
              <a:gd name="connsiteX9" fmla="*/ 4545895 w 4649642"/>
              <a:gd name="connsiteY9" fmla="*/ 1756698 h 3043067"/>
              <a:gd name="connsiteX10" fmla="*/ 4649642 w 4649642"/>
              <a:gd name="connsiteY10" fmla="*/ 1750640 h 3043067"/>
              <a:gd name="connsiteX11" fmla="*/ 4646759 w 4649642"/>
              <a:gd name="connsiteY11" fmla="*/ 3043067 h 3043067"/>
              <a:gd name="connsiteX12" fmla="*/ 996448 w 4649642"/>
              <a:gd name="connsiteY12" fmla="*/ 3026300 h 3043067"/>
              <a:gd name="connsiteX13" fmla="*/ 991872 w 4649642"/>
              <a:gd name="connsiteY13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1990016 w 4649642"/>
              <a:gd name="connsiteY3" fmla="*/ 0 h 3043067"/>
              <a:gd name="connsiteX4" fmla="*/ 1998661 w 4649642"/>
              <a:gd name="connsiteY4" fmla="*/ 1081898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4542503 w 4649642"/>
              <a:gd name="connsiteY7" fmla="*/ 2964426 h 3043067"/>
              <a:gd name="connsiteX8" fmla="*/ 4545895 w 4649642"/>
              <a:gd name="connsiteY8" fmla="*/ 1756698 h 3043067"/>
              <a:gd name="connsiteX9" fmla="*/ 4649642 w 4649642"/>
              <a:gd name="connsiteY9" fmla="*/ 1750640 h 3043067"/>
              <a:gd name="connsiteX10" fmla="*/ 4646759 w 4649642"/>
              <a:gd name="connsiteY10" fmla="*/ 3043067 h 3043067"/>
              <a:gd name="connsiteX11" fmla="*/ 996448 w 4649642"/>
              <a:gd name="connsiteY11" fmla="*/ 3026300 h 3043067"/>
              <a:gd name="connsiteX12" fmla="*/ 991872 w 4649642"/>
              <a:gd name="connsiteY12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1990016 w 4649642"/>
              <a:gd name="connsiteY3" fmla="*/ 0 h 3043067"/>
              <a:gd name="connsiteX4" fmla="*/ 1998661 w 4649642"/>
              <a:gd name="connsiteY4" fmla="*/ 1081898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4542503 w 4649642"/>
              <a:gd name="connsiteY7" fmla="*/ 2964426 h 3043067"/>
              <a:gd name="connsiteX8" fmla="*/ 4545895 w 4649642"/>
              <a:gd name="connsiteY8" fmla="*/ 1756698 h 3043067"/>
              <a:gd name="connsiteX9" fmla="*/ 4649642 w 4649642"/>
              <a:gd name="connsiteY9" fmla="*/ 1750640 h 3043067"/>
              <a:gd name="connsiteX10" fmla="*/ 4643878 w 4649642"/>
              <a:gd name="connsiteY10" fmla="*/ 1770834 h 3043067"/>
              <a:gd name="connsiteX11" fmla="*/ 4646759 w 4649642"/>
              <a:gd name="connsiteY11" fmla="*/ 3043067 h 3043067"/>
              <a:gd name="connsiteX12" fmla="*/ 996448 w 4649642"/>
              <a:gd name="connsiteY12" fmla="*/ 3026300 h 3043067"/>
              <a:gd name="connsiteX13" fmla="*/ 991872 w 4649642"/>
              <a:gd name="connsiteY13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1990016 w 4649642"/>
              <a:gd name="connsiteY3" fmla="*/ 0 h 3043067"/>
              <a:gd name="connsiteX4" fmla="*/ 1998661 w 4649642"/>
              <a:gd name="connsiteY4" fmla="*/ 1081898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4542503 w 4649642"/>
              <a:gd name="connsiteY7" fmla="*/ 2964426 h 3043067"/>
              <a:gd name="connsiteX8" fmla="*/ 4545895 w 4649642"/>
              <a:gd name="connsiteY8" fmla="*/ 1756698 h 3043067"/>
              <a:gd name="connsiteX9" fmla="*/ 4649642 w 4649642"/>
              <a:gd name="connsiteY9" fmla="*/ 1750640 h 3043067"/>
              <a:gd name="connsiteX10" fmla="*/ 4646759 w 4649642"/>
              <a:gd name="connsiteY10" fmla="*/ 3043067 h 3043067"/>
              <a:gd name="connsiteX11" fmla="*/ 996448 w 4649642"/>
              <a:gd name="connsiteY11" fmla="*/ 3026300 h 3043067"/>
              <a:gd name="connsiteX12" fmla="*/ 991872 w 4649642"/>
              <a:gd name="connsiteY12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1990016 w 4649642"/>
              <a:gd name="connsiteY3" fmla="*/ 0 h 3043067"/>
              <a:gd name="connsiteX4" fmla="*/ 1998661 w 4649642"/>
              <a:gd name="connsiteY4" fmla="*/ 1081898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4542503 w 4649642"/>
              <a:gd name="connsiteY7" fmla="*/ 2964426 h 3043067"/>
              <a:gd name="connsiteX8" fmla="*/ 4545895 w 4649642"/>
              <a:gd name="connsiteY8" fmla="*/ 1756698 h 3043067"/>
              <a:gd name="connsiteX9" fmla="*/ 4649642 w 4649642"/>
              <a:gd name="connsiteY9" fmla="*/ 1750640 h 3043067"/>
              <a:gd name="connsiteX10" fmla="*/ 4646759 w 4649642"/>
              <a:gd name="connsiteY10" fmla="*/ 3043067 h 3043067"/>
              <a:gd name="connsiteX11" fmla="*/ 996448 w 4649642"/>
              <a:gd name="connsiteY11" fmla="*/ 3026300 h 3043067"/>
              <a:gd name="connsiteX12" fmla="*/ 991872 w 4649642"/>
              <a:gd name="connsiteY12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1990016 w 4649642"/>
              <a:gd name="connsiteY3" fmla="*/ 0 h 3043067"/>
              <a:gd name="connsiteX4" fmla="*/ 1998661 w 4649642"/>
              <a:gd name="connsiteY4" fmla="*/ 1081898 h 3043067"/>
              <a:gd name="connsiteX5" fmla="*/ 1994244 w 4649642"/>
              <a:gd name="connsiteY5" fmla="*/ 1088466 h 3043067"/>
              <a:gd name="connsiteX6" fmla="*/ 1144272 w 4649642"/>
              <a:gd name="connsiteY6" fmla="*/ 1087956 h 3043067"/>
              <a:gd name="connsiteX7" fmla="*/ 1135626 w 4649642"/>
              <a:gd name="connsiteY7" fmla="*/ 2949678 h 3043067"/>
              <a:gd name="connsiteX8" fmla="*/ 4542503 w 4649642"/>
              <a:gd name="connsiteY8" fmla="*/ 2964426 h 3043067"/>
              <a:gd name="connsiteX9" fmla="*/ 4545895 w 4649642"/>
              <a:gd name="connsiteY9" fmla="*/ 1756698 h 3043067"/>
              <a:gd name="connsiteX10" fmla="*/ 4649642 w 4649642"/>
              <a:gd name="connsiteY10" fmla="*/ 1750640 h 3043067"/>
              <a:gd name="connsiteX11" fmla="*/ 4646759 w 4649642"/>
              <a:gd name="connsiteY11" fmla="*/ 3043067 h 3043067"/>
              <a:gd name="connsiteX12" fmla="*/ 996448 w 4649642"/>
              <a:gd name="connsiteY12" fmla="*/ 3026300 h 3043067"/>
              <a:gd name="connsiteX13" fmla="*/ 991872 w 4649642"/>
              <a:gd name="connsiteY13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1990016 w 4649642"/>
              <a:gd name="connsiteY3" fmla="*/ 0 h 3043067"/>
              <a:gd name="connsiteX4" fmla="*/ 1998661 w 4649642"/>
              <a:gd name="connsiteY4" fmla="*/ 1081898 h 3043067"/>
              <a:gd name="connsiteX5" fmla="*/ 1994244 w 4649642"/>
              <a:gd name="connsiteY5" fmla="*/ 1088466 h 3043067"/>
              <a:gd name="connsiteX6" fmla="*/ 1144272 w 4649642"/>
              <a:gd name="connsiteY6" fmla="*/ 1087956 h 3043067"/>
              <a:gd name="connsiteX7" fmla="*/ 1135626 w 4649642"/>
              <a:gd name="connsiteY7" fmla="*/ 2949678 h 3043067"/>
              <a:gd name="connsiteX8" fmla="*/ 4542503 w 4649642"/>
              <a:gd name="connsiteY8" fmla="*/ 2964426 h 3043067"/>
              <a:gd name="connsiteX9" fmla="*/ 4545895 w 4649642"/>
              <a:gd name="connsiteY9" fmla="*/ 1756698 h 3043067"/>
              <a:gd name="connsiteX10" fmla="*/ 4649642 w 4649642"/>
              <a:gd name="connsiteY10" fmla="*/ 1750640 h 3043067"/>
              <a:gd name="connsiteX11" fmla="*/ 4646759 w 4649642"/>
              <a:gd name="connsiteY11" fmla="*/ 3043067 h 3043067"/>
              <a:gd name="connsiteX12" fmla="*/ 996448 w 4649642"/>
              <a:gd name="connsiteY12" fmla="*/ 3026300 h 3043067"/>
              <a:gd name="connsiteX13" fmla="*/ 991872 w 4649642"/>
              <a:gd name="connsiteY13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1990016 w 4649642"/>
              <a:gd name="connsiteY3" fmla="*/ 0 h 3043067"/>
              <a:gd name="connsiteX4" fmla="*/ 1998661 w 4649642"/>
              <a:gd name="connsiteY4" fmla="*/ 1081898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4542503 w 4649642"/>
              <a:gd name="connsiteY7" fmla="*/ 2964426 h 3043067"/>
              <a:gd name="connsiteX8" fmla="*/ 4545895 w 4649642"/>
              <a:gd name="connsiteY8" fmla="*/ 1756698 h 3043067"/>
              <a:gd name="connsiteX9" fmla="*/ 4649642 w 4649642"/>
              <a:gd name="connsiteY9" fmla="*/ 1750640 h 3043067"/>
              <a:gd name="connsiteX10" fmla="*/ 4646759 w 4649642"/>
              <a:gd name="connsiteY10" fmla="*/ 3043067 h 3043067"/>
              <a:gd name="connsiteX11" fmla="*/ 996448 w 4649642"/>
              <a:gd name="connsiteY11" fmla="*/ 3026300 h 3043067"/>
              <a:gd name="connsiteX12" fmla="*/ 991872 w 4649642"/>
              <a:gd name="connsiteY12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1990016 w 4649642"/>
              <a:gd name="connsiteY3" fmla="*/ 0 h 3043067"/>
              <a:gd name="connsiteX4" fmla="*/ 1998661 w 4649642"/>
              <a:gd name="connsiteY4" fmla="*/ 1081898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4542503 w 4649642"/>
              <a:gd name="connsiteY7" fmla="*/ 2964426 h 3043067"/>
              <a:gd name="connsiteX8" fmla="*/ 4545895 w 4649642"/>
              <a:gd name="connsiteY8" fmla="*/ 1756698 h 3043067"/>
              <a:gd name="connsiteX9" fmla="*/ 4649642 w 4649642"/>
              <a:gd name="connsiteY9" fmla="*/ 1750640 h 3043067"/>
              <a:gd name="connsiteX10" fmla="*/ 4646759 w 4649642"/>
              <a:gd name="connsiteY10" fmla="*/ 3043067 h 3043067"/>
              <a:gd name="connsiteX11" fmla="*/ 996448 w 4649642"/>
              <a:gd name="connsiteY11" fmla="*/ 3026300 h 3043067"/>
              <a:gd name="connsiteX12" fmla="*/ 991872 w 4649642"/>
              <a:gd name="connsiteY12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1990016 w 4649642"/>
              <a:gd name="connsiteY3" fmla="*/ 0 h 3043067"/>
              <a:gd name="connsiteX4" fmla="*/ 1998661 w 4649642"/>
              <a:gd name="connsiteY4" fmla="*/ 1081899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4542503 w 4649642"/>
              <a:gd name="connsiteY7" fmla="*/ 2964426 h 3043067"/>
              <a:gd name="connsiteX8" fmla="*/ 4545895 w 4649642"/>
              <a:gd name="connsiteY8" fmla="*/ 1756698 h 3043067"/>
              <a:gd name="connsiteX9" fmla="*/ 4649642 w 4649642"/>
              <a:gd name="connsiteY9" fmla="*/ 1750640 h 3043067"/>
              <a:gd name="connsiteX10" fmla="*/ 4646759 w 4649642"/>
              <a:gd name="connsiteY10" fmla="*/ 3043067 h 3043067"/>
              <a:gd name="connsiteX11" fmla="*/ 996448 w 4649642"/>
              <a:gd name="connsiteY11" fmla="*/ 3026300 h 3043067"/>
              <a:gd name="connsiteX12" fmla="*/ 991872 w 4649642"/>
              <a:gd name="connsiteY12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1990016 w 4649642"/>
              <a:gd name="connsiteY3" fmla="*/ 0 h 3043067"/>
              <a:gd name="connsiteX4" fmla="*/ 2062062 w 4649642"/>
              <a:gd name="connsiteY4" fmla="*/ 1089976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4542503 w 4649642"/>
              <a:gd name="connsiteY7" fmla="*/ 2964426 h 3043067"/>
              <a:gd name="connsiteX8" fmla="*/ 4545895 w 4649642"/>
              <a:gd name="connsiteY8" fmla="*/ 1756698 h 3043067"/>
              <a:gd name="connsiteX9" fmla="*/ 4649642 w 4649642"/>
              <a:gd name="connsiteY9" fmla="*/ 1750640 h 3043067"/>
              <a:gd name="connsiteX10" fmla="*/ 4646759 w 4649642"/>
              <a:gd name="connsiteY10" fmla="*/ 3043067 h 3043067"/>
              <a:gd name="connsiteX11" fmla="*/ 996448 w 4649642"/>
              <a:gd name="connsiteY11" fmla="*/ 3026300 h 3043067"/>
              <a:gd name="connsiteX12" fmla="*/ 991872 w 4649642"/>
              <a:gd name="connsiteY12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1990016 w 4649642"/>
              <a:gd name="connsiteY3" fmla="*/ 0 h 3043067"/>
              <a:gd name="connsiteX4" fmla="*/ 2027479 w 4649642"/>
              <a:gd name="connsiteY4" fmla="*/ 1096035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4542503 w 4649642"/>
              <a:gd name="connsiteY7" fmla="*/ 2964426 h 3043067"/>
              <a:gd name="connsiteX8" fmla="*/ 4545895 w 4649642"/>
              <a:gd name="connsiteY8" fmla="*/ 1756698 h 3043067"/>
              <a:gd name="connsiteX9" fmla="*/ 4649642 w 4649642"/>
              <a:gd name="connsiteY9" fmla="*/ 1750640 h 3043067"/>
              <a:gd name="connsiteX10" fmla="*/ 4646759 w 4649642"/>
              <a:gd name="connsiteY10" fmla="*/ 3043067 h 3043067"/>
              <a:gd name="connsiteX11" fmla="*/ 996448 w 4649642"/>
              <a:gd name="connsiteY11" fmla="*/ 3026300 h 3043067"/>
              <a:gd name="connsiteX12" fmla="*/ 991872 w 4649642"/>
              <a:gd name="connsiteY12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96035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4542503 w 4649642"/>
              <a:gd name="connsiteY7" fmla="*/ 2964426 h 3043067"/>
              <a:gd name="connsiteX8" fmla="*/ 4545895 w 4649642"/>
              <a:gd name="connsiteY8" fmla="*/ 1756698 h 3043067"/>
              <a:gd name="connsiteX9" fmla="*/ 4649642 w 4649642"/>
              <a:gd name="connsiteY9" fmla="*/ 1750640 h 3043067"/>
              <a:gd name="connsiteX10" fmla="*/ 4646759 w 4649642"/>
              <a:gd name="connsiteY10" fmla="*/ 3043067 h 3043067"/>
              <a:gd name="connsiteX11" fmla="*/ 996448 w 4649642"/>
              <a:gd name="connsiteY11" fmla="*/ 3026300 h 3043067"/>
              <a:gd name="connsiteX12" fmla="*/ 991872 w 4649642"/>
              <a:gd name="connsiteY12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96035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2867446 w 4649642"/>
              <a:gd name="connsiteY7" fmla="*/ 2960466 h 3043067"/>
              <a:gd name="connsiteX8" fmla="*/ 4542503 w 4649642"/>
              <a:gd name="connsiteY8" fmla="*/ 2964426 h 3043067"/>
              <a:gd name="connsiteX9" fmla="*/ 4545895 w 4649642"/>
              <a:gd name="connsiteY9" fmla="*/ 1756698 h 3043067"/>
              <a:gd name="connsiteX10" fmla="*/ 4649642 w 4649642"/>
              <a:gd name="connsiteY10" fmla="*/ 1750640 h 3043067"/>
              <a:gd name="connsiteX11" fmla="*/ 4646759 w 4649642"/>
              <a:gd name="connsiteY11" fmla="*/ 3043067 h 3043067"/>
              <a:gd name="connsiteX12" fmla="*/ 996448 w 4649642"/>
              <a:gd name="connsiteY12" fmla="*/ 3026300 h 3043067"/>
              <a:gd name="connsiteX13" fmla="*/ 991872 w 4649642"/>
              <a:gd name="connsiteY13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96035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2867446 w 4649642"/>
              <a:gd name="connsiteY7" fmla="*/ 2960466 h 3043067"/>
              <a:gd name="connsiteX8" fmla="*/ 2962547 w 4649642"/>
              <a:gd name="connsiteY8" fmla="*/ 2960466 h 3043067"/>
              <a:gd name="connsiteX9" fmla="*/ 4542503 w 4649642"/>
              <a:gd name="connsiteY9" fmla="*/ 2964426 h 3043067"/>
              <a:gd name="connsiteX10" fmla="*/ 4545895 w 4649642"/>
              <a:gd name="connsiteY10" fmla="*/ 1756698 h 3043067"/>
              <a:gd name="connsiteX11" fmla="*/ 4649642 w 4649642"/>
              <a:gd name="connsiteY11" fmla="*/ 1750640 h 3043067"/>
              <a:gd name="connsiteX12" fmla="*/ 4646759 w 4649642"/>
              <a:gd name="connsiteY12" fmla="*/ 3043067 h 3043067"/>
              <a:gd name="connsiteX13" fmla="*/ 996448 w 4649642"/>
              <a:gd name="connsiteY13" fmla="*/ 3026300 h 3043067"/>
              <a:gd name="connsiteX14" fmla="*/ 991872 w 4649642"/>
              <a:gd name="connsiteY14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96035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2867447 w 4649642"/>
              <a:gd name="connsiteY7" fmla="*/ 2960466 h 3043067"/>
              <a:gd name="connsiteX8" fmla="*/ 2962547 w 4649642"/>
              <a:gd name="connsiteY8" fmla="*/ 2960466 h 3043067"/>
              <a:gd name="connsiteX9" fmla="*/ 4542503 w 4649642"/>
              <a:gd name="connsiteY9" fmla="*/ 2964426 h 3043067"/>
              <a:gd name="connsiteX10" fmla="*/ 4545895 w 4649642"/>
              <a:gd name="connsiteY10" fmla="*/ 1756698 h 3043067"/>
              <a:gd name="connsiteX11" fmla="*/ 4649642 w 4649642"/>
              <a:gd name="connsiteY11" fmla="*/ 1750640 h 3043067"/>
              <a:gd name="connsiteX12" fmla="*/ 4646759 w 4649642"/>
              <a:gd name="connsiteY12" fmla="*/ 3043067 h 3043067"/>
              <a:gd name="connsiteX13" fmla="*/ 996448 w 4649642"/>
              <a:gd name="connsiteY13" fmla="*/ 3026300 h 3043067"/>
              <a:gd name="connsiteX14" fmla="*/ 991872 w 4649642"/>
              <a:gd name="connsiteY14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85618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2867447 w 4649642"/>
              <a:gd name="connsiteY7" fmla="*/ 2960466 h 3043067"/>
              <a:gd name="connsiteX8" fmla="*/ 2962547 w 4649642"/>
              <a:gd name="connsiteY8" fmla="*/ 2960466 h 3043067"/>
              <a:gd name="connsiteX9" fmla="*/ 4542503 w 4649642"/>
              <a:gd name="connsiteY9" fmla="*/ 2964426 h 3043067"/>
              <a:gd name="connsiteX10" fmla="*/ 4545895 w 4649642"/>
              <a:gd name="connsiteY10" fmla="*/ 1756698 h 3043067"/>
              <a:gd name="connsiteX11" fmla="*/ 4649642 w 4649642"/>
              <a:gd name="connsiteY11" fmla="*/ 1750640 h 3043067"/>
              <a:gd name="connsiteX12" fmla="*/ 4646759 w 4649642"/>
              <a:gd name="connsiteY12" fmla="*/ 3043067 h 3043067"/>
              <a:gd name="connsiteX13" fmla="*/ 996448 w 4649642"/>
              <a:gd name="connsiteY13" fmla="*/ 3026300 h 3043067"/>
              <a:gd name="connsiteX14" fmla="*/ 991872 w 4649642"/>
              <a:gd name="connsiteY14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96033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2867447 w 4649642"/>
              <a:gd name="connsiteY7" fmla="*/ 2960466 h 3043067"/>
              <a:gd name="connsiteX8" fmla="*/ 2962547 w 4649642"/>
              <a:gd name="connsiteY8" fmla="*/ 2960466 h 3043067"/>
              <a:gd name="connsiteX9" fmla="*/ 4542503 w 4649642"/>
              <a:gd name="connsiteY9" fmla="*/ 2964426 h 3043067"/>
              <a:gd name="connsiteX10" fmla="*/ 4545895 w 4649642"/>
              <a:gd name="connsiteY10" fmla="*/ 1756698 h 3043067"/>
              <a:gd name="connsiteX11" fmla="*/ 4649642 w 4649642"/>
              <a:gd name="connsiteY11" fmla="*/ 1750640 h 3043067"/>
              <a:gd name="connsiteX12" fmla="*/ 4646759 w 4649642"/>
              <a:gd name="connsiteY12" fmla="*/ 3043067 h 3043067"/>
              <a:gd name="connsiteX13" fmla="*/ 996448 w 4649642"/>
              <a:gd name="connsiteY13" fmla="*/ 3026300 h 3043067"/>
              <a:gd name="connsiteX14" fmla="*/ 991872 w 4649642"/>
              <a:gd name="connsiteY14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81649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89089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2867447 w 4649642"/>
              <a:gd name="connsiteY7" fmla="*/ 2960466 h 3043067"/>
              <a:gd name="connsiteX8" fmla="*/ 2962547 w 4649642"/>
              <a:gd name="connsiteY8" fmla="*/ 2960466 h 3043067"/>
              <a:gd name="connsiteX9" fmla="*/ 4542503 w 4649642"/>
              <a:gd name="connsiteY9" fmla="*/ 2964426 h 3043067"/>
              <a:gd name="connsiteX10" fmla="*/ 4545895 w 4649642"/>
              <a:gd name="connsiteY10" fmla="*/ 1756698 h 3043067"/>
              <a:gd name="connsiteX11" fmla="*/ 4649642 w 4649642"/>
              <a:gd name="connsiteY11" fmla="*/ 1750640 h 3043067"/>
              <a:gd name="connsiteX12" fmla="*/ 4646759 w 4649642"/>
              <a:gd name="connsiteY12" fmla="*/ 3043067 h 3043067"/>
              <a:gd name="connsiteX13" fmla="*/ 996448 w 4649642"/>
              <a:gd name="connsiteY13" fmla="*/ 3026300 h 3043067"/>
              <a:gd name="connsiteX14" fmla="*/ 991872 w 4649642"/>
              <a:gd name="connsiteY14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92065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89089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2867447 w 4649642"/>
              <a:gd name="connsiteY7" fmla="*/ 2960466 h 3043067"/>
              <a:gd name="connsiteX8" fmla="*/ 2962547 w 4649642"/>
              <a:gd name="connsiteY8" fmla="*/ 2960466 h 3043067"/>
              <a:gd name="connsiteX9" fmla="*/ 4542503 w 4649642"/>
              <a:gd name="connsiteY9" fmla="*/ 2964426 h 3043067"/>
              <a:gd name="connsiteX10" fmla="*/ 4545895 w 4649642"/>
              <a:gd name="connsiteY10" fmla="*/ 1756698 h 3043067"/>
              <a:gd name="connsiteX11" fmla="*/ 4649642 w 4649642"/>
              <a:gd name="connsiteY11" fmla="*/ 1750640 h 3043067"/>
              <a:gd name="connsiteX12" fmla="*/ 4646759 w 4649642"/>
              <a:gd name="connsiteY12" fmla="*/ 3043067 h 3043067"/>
              <a:gd name="connsiteX13" fmla="*/ 996448 w 4649642"/>
              <a:gd name="connsiteY13" fmla="*/ 3026300 h 3043067"/>
              <a:gd name="connsiteX14" fmla="*/ 991872 w 4649642"/>
              <a:gd name="connsiteY14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92065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89089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962547 w 4649642"/>
              <a:gd name="connsiteY8" fmla="*/ 2960466 h 3043067"/>
              <a:gd name="connsiteX9" fmla="*/ 4542503 w 4649642"/>
              <a:gd name="connsiteY9" fmla="*/ 2964426 h 3043067"/>
              <a:gd name="connsiteX10" fmla="*/ 4545895 w 4649642"/>
              <a:gd name="connsiteY10" fmla="*/ 1756698 h 3043067"/>
              <a:gd name="connsiteX11" fmla="*/ 4649642 w 4649642"/>
              <a:gd name="connsiteY11" fmla="*/ 1750640 h 3043067"/>
              <a:gd name="connsiteX12" fmla="*/ 4646759 w 4649642"/>
              <a:gd name="connsiteY12" fmla="*/ 3043067 h 3043067"/>
              <a:gd name="connsiteX13" fmla="*/ 996448 w 4649642"/>
              <a:gd name="connsiteY13" fmla="*/ 3026300 h 3043067"/>
              <a:gd name="connsiteX14" fmla="*/ 991872 w 4649642"/>
              <a:gd name="connsiteY14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92065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89089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962547 w 4649642"/>
              <a:gd name="connsiteY8" fmla="*/ 2960466 h 3043067"/>
              <a:gd name="connsiteX9" fmla="*/ 4542503 w 4649642"/>
              <a:gd name="connsiteY9" fmla="*/ 2964426 h 3043067"/>
              <a:gd name="connsiteX10" fmla="*/ 4545895 w 4649642"/>
              <a:gd name="connsiteY10" fmla="*/ 1756698 h 3043067"/>
              <a:gd name="connsiteX11" fmla="*/ 4649642 w 4649642"/>
              <a:gd name="connsiteY11" fmla="*/ 1750640 h 3043067"/>
              <a:gd name="connsiteX12" fmla="*/ 4646759 w 4649642"/>
              <a:gd name="connsiteY12" fmla="*/ 3043067 h 3043067"/>
              <a:gd name="connsiteX13" fmla="*/ 996448 w 4649642"/>
              <a:gd name="connsiteY13" fmla="*/ 3026300 h 3043067"/>
              <a:gd name="connsiteX14" fmla="*/ 991872 w 4649642"/>
              <a:gd name="connsiteY14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92065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89089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962547 w 4649642"/>
              <a:gd name="connsiteY8" fmla="*/ 2960466 h 3043067"/>
              <a:gd name="connsiteX9" fmla="*/ 4542503 w 4649642"/>
              <a:gd name="connsiteY9" fmla="*/ 2964426 h 3043067"/>
              <a:gd name="connsiteX10" fmla="*/ 4545895 w 4649642"/>
              <a:gd name="connsiteY10" fmla="*/ 1756698 h 3043067"/>
              <a:gd name="connsiteX11" fmla="*/ 4649642 w 4649642"/>
              <a:gd name="connsiteY11" fmla="*/ 1750640 h 3043067"/>
              <a:gd name="connsiteX12" fmla="*/ 4646759 w 4649642"/>
              <a:gd name="connsiteY12" fmla="*/ 3043067 h 3043067"/>
              <a:gd name="connsiteX13" fmla="*/ 996448 w 4649642"/>
              <a:gd name="connsiteY13" fmla="*/ 3026300 h 3043067"/>
              <a:gd name="connsiteX14" fmla="*/ 991872 w 4649642"/>
              <a:gd name="connsiteY14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92065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89089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962547 w 4649642"/>
              <a:gd name="connsiteY8" fmla="*/ 2960466 h 3043067"/>
              <a:gd name="connsiteX9" fmla="*/ 2970623 w 4649642"/>
              <a:gd name="connsiteY9" fmla="*/ 2962583 h 3043067"/>
              <a:gd name="connsiteX10" fmla="*/ 4542503 w 4649642"/>
              <a:gd name="connsiteY10" fmla="*/ 2964426 h 3043067"/>
              <a:gd name="connsiteX11" fmla="*/ 4545895 w 4649642"/>
              <a:gd name="connsiteY11" fmla="*/ 1756698 h 3043067"/>
              <a:gd name="connsiteX12" fmla="*/ 4649642 w 4649642"/>
              <a:gd name="connsiteY12" fmla="*/ 1750640 h 3043067"/>
              <a:gd name="connsiteX13" fmla="*/ 4646759 w 4649642"/>
              <a:gd name="connsiteY13" fmla="*/ 3043067 h 3043067"/>
              <a:gd name="connsiteX14" fmla="*/ 996448 w 4649642"/>
              <a:gd name="connsiteY14" fmla="*/ 3026300 h 3043067"/>
              <a:gd name="connsiteX15" fmla="*/ 991872 w 4649642"/>
              <a:gd name="connsiteY15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92065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89089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2955640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5895 w 4649642"/>
              <a:gd name="connsiteY12" fmla="*/ 1756698 h 3043067"/>
              <a:gd name="connsiteX13" fmla="*/ 4649642 w 4649642"/>
              <a:gd name="connsiteY13" fmla="*/ 175064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1093401 h 3043067"/>
              <a:gd name="connsiteX0" fmla="*/ 991872 w 4649642"/>
              <a:gd name="connsiteY0" fmla="*/ 1093401 h 3056611"/>
              <a:gd name="connsiteX1" fmla="*/ 5764 w 4649642"/>
              <a:gd name="connsiteY1" fmla="*/ 1092065 h 3056611"/>
              <a:gd name="connsiteX2" fmla="*/ 0 w 4649642"/>
              <a:gd name="connsiteY2" fmla="*/ 0 h 3056611"/>
              <a:gd name="connsiteX3" fmla="*/ 2024599 w 4649642"/>
              <a:gd name="connsiteY3" fmla="*/ 0 h 3056611"/>
              <a:gd name="connsiteX4" fmla="*/ 2027479 w 4649642"/>
              <a:gd name="connsiteY4" fmla="*/ 1089089 h 3056611"/>
              <a:gd name="connsiteX5" fmla="*/ 1144272 w 4649642"/>
              <a:gd name="connsiteY5" fmla="*/ 1087956 h 3056611"/>
              <a:gd name="connsiteX6" fmla="*/ 1135626 w 4649642"/>
              <a:gd name="connsiteY6" fmla="*/ 2949678 h 3056611"/>
              <a:gd name="connsiteX7" fmla="*/ 2728309 w 4649642"/>
              <a:gd name="connsiteY7" fmla="*/ 2956705 h 3056611"/>
              <a:gd name="connsiteX8" fmla="*/ 2841806 w 4649642"/>
              <a:gd name="connsiteY8" fmla="*/ 2955640 h 3056611"/>
              <a:gd name="connsiteX9" fmla="*/ 2841806 w 4649642"/>
              <a:gd name="connsiteY9" fmla="*/ 3056611 h 3056611"/>
              <a:gd name="connsiteX10" fmla="*/ 2962547 w 4649642"/>
              <a:gd name="connsiteY10" fmla="*/ 2960466 h 3056611"/>
              <a:gd name="connsiteX11" fmla="*/ 2970623 w 4649642"/>
              <a:gd name="connsiteY11" fmla="*/ 2962583 h 3056611"/>
              <a:gd name="connsiteX12" fmla="*/ 4542503 w 4649642"/>
              <a:gd name="connsiteY12" fmla="*/ 2964426 h 3056611"/>
              <a:gd name="connsiteX13" fmla="*/ 4545895 w 4649642"/>
              <a:gd name="connsiteY13" fmla="*/ 1756698 h 3056611"/>
              <a:gd name="connsiteX14" fmla="*/ 4649642 w 4649642"/>
              <a:gd name="connsiteY14" fmla="*/ 1750640 h 3056611"/>
              <a:gd name="connsiteX15" fmla="*/ 4646759 w 4649642"/>
              <a:gd name="connsiteY15" fmla="*/ 3043067 h 3056611"/>
              <a:gd name="connsiteX16" fmla="*/ 996448 w 4649642"/>
              <a:gd name="connsiteY16" fmla="*/ 3026300 h 3056611"/>
              <a:gd name="connsiteX17" fmla="*/ 991872 w 4649642"/>
              <a:gd name="connsiteY17" fmla="*/ 1093401 h 3056611"/>
              <a:gd name="connsiteX0" fmla="*/ 991872 w 4649642"/>
              <a:gd name="connsiteY0" fmla="*/ 1093401 h 3056611"/>
              <a:gd name="connsiteX1" fmla="*/ 5764 w 4649642"/>
              <a:gd name="connsiteY1" fmla="*/ 1092065 h 3056611"/>
              <a:gd name="connsiteX2" fmla="*/ 0 w 4649642"/>
              <a:gd name="connsiteY2" fmla="*/ 0 h 3056611"/>
              <a:gd name="connsiteX3" fmla="*/ 2024599 w 4649642"/>
              <a:gd name="connsiteY3" fmla="*/ 0 h 3056611"/>
              <a:gd name="connsiteX4" fmla="*/ 2027479 w 4649642"/>
              <a:gd name="connsiteY4" fmla="*/ 1089089 h 3056611"/>
              <a:gd name="connsiteX5" fmla="*/ 1144272 w 4649642"/>
              <a:gd name="connsiteY5" fmla="*/ 1087956 h 3056611"/>
              <a:gd name="connsiteX6" fmla="*/ 1135626 w 4649642"/>
              <a:gd name="connsiteY6" fmla="*/ 2949678 h 3056611"/>
              <a:gd name="connsiteX7" fmla="*/ 2728309 w 4649642"/>
              <a:gd name="connsiteY7" fmla="*/ 2956705 h 3056611"/>
              <a:gd name="connsiteX8" fmla="*/ 2841806 w 4649642"/>
              <a:gd name="connsiteY8" fmla="*/ 3056611 h 3056611"/>
              <a:gd name="connsiteX9" fmla="*/ 2962547 w 4649642"/>
              <a:gd name="connsiteY9" fmla="*/ 2960466 h 3056611"/>
              <a:gd name="connsiteX10" fmla="*/ 2970623 w 4649642"/>
              <a:gd name="connsiteY10" fmla="*/ 2962583 h 3056611"/>
              <a:gd name="connsiteX11" fmla="*/ 4542503 w 4649642"/>
              <a:gd name="connsiteY11" fmla="*/ 2964426 h 3056611"/>
              <a:gd name="connsiteX12" fmla="*/ 4545895 w 4649642"/>
              <a:gd name="connsiteY12" fmla="*/ 1756698 h 3056611"/>
              <a:gd name="connsiteX13" fmla="*/ 4649642 w 4649642"/>
              <a:gd name="connsiteY13" fmla="*/ 1750640 h 3056611"/>
              <a:gd name="connsiteX14" fmla="*/ 4646759 w 4649642"/>
              <a:gd name="connsiteY14" fmla="*/ 3043067 h 3056611"/>
              <a:gd name="connsiteX15" fmla="*/ 996448 w 4649642"/>
              <a:gd name="connsiteY15" fmla="*/ 3026300 h 3056611"/>
              <a:gd name="connsiteX16" fmla="*/ 991872 w 4649642"/>
              <a:gd name="connsiteY16" fmla="*/ 1093401 h 3056611"/>
              <a:gd name="connsiteX0" fmla="*/ 991872 w 4649642"/>
              <a:gd name="connsiteY0" fmla="*/ 1093401 h 3043067"/>
              <a:gd name="connsiteX1" fmla="*/ 5764 w 4649642"/>
              <a:gd name="connsiteY1" fmla="*/ 1092065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89089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14949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5895 w 4649642"/>
              <a:gd name="connsiteY12" fmla="*/ 1756698 h 3043067"/>
              <a:gd name="connsiteX13" fmla="*/ 4649642 w 4649642"/>
              <a:gd name="connsiteY13" fmla="*/ 175064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92065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89089 h 3043067"/>
              <a:gd name="connsiteX5" fmla="*/ 1144272 w 4649642"/>
              <a:gd name="connsiteY5" fmla="*/ 1087956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5895 w 4649642"/>
              <a:gd name="connsiteY12" fmla="*/ 1756698 h 3043067"/>
              <a:gd name="connsiteX13" fmla="*/ 4649642 w 4649642"/>
              <a:gd name="connsiteY13" fmla="*/ 175064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1093401 h 3043067"/>
              <a:gd name="connsiteX0" fmla="*/ 991872 w 4649642"/>
              <a:gd name="connsiteY0" fmla="*/ 1093401 h 3043067"/>
              <a:gd name="connsiteX1" fmla="*/ 5764 w 4649642"/>
              <a:gd name="connsiteY1" fmla="*/ 1092065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89089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5895 w 4649642"/>
              <a:gd name="connsiteY12" fmla="*/ 1756698 h 3043067"/>
              <a:gd name="connsiteX13" fmla="*/ 4649642 w 4649642"/>
              <a:gd name="connsiteY13" fmla="*/ 175064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1093401 h 3043067"/>
              <a:gd name="connsiteX0" fmla="*/ 991872 w 4649642"/>
              <a:gd name="connsiteY0" fmla="*/ 790489 h 3043067"/>
              <a:gd name="connsiteX1" fmla="*/ 5764 w 4649642"/>
              <a:gd name="connsiteY1" fmla="*/ 1092065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1089089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5895 w 4649642"/>
              <a:gd name="connsiteY12" fmla="*/ 1756698 h 3043067"/>
              <a:gd name="connsiteX13" fmla="*/ 4649642 w 4649642"/>
              <a:gd name="connsiteY13" fmla="*/ 175064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1092065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5895 w 4649642"/>
              <a:gd name="connsiteY12" fmla="*/ 1756698 h 3043067"/>
              <a:gd name="connsiteX13" fmla="*/ 4649642 w 4649642"/>
              <a:gd name="connsiteY13" fmla="*/ 175064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5895 w 4649642"/>
              <a:gd name="connsiteY12" fmla="*/ 1756698 h 3043067"/>
              <a:gd name="connsiteX13" fmla="*/ 4649642 w 4649642"/>
              <a:gd name="connsiteY13" fmla="*/ 175064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5895 w 4649642"/>
              <a:gd name="connsiteY12" fmla="*/ 1756698 h 3043067"/>
              <a:gd name="connsiteX13" fmla="*/ 4649642 w 4649642"/>
              <a:gd name="connsiteY13" fmla="*/ 175064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5895 w 4649642"/>
              <a:gd name="connsiteY12" fmla="*/ 1756698 h 3043067"/>
              <a:gd name="connsiteX13" fmla="*/ 4649642 w 4649642"/>
              <a:gd name="connsiteY13" fmla="*/ 175064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5895 w 4649642"/>
              <a:gd name="connsiteY12" fmla="*/ 1756698 h 3043067"/>
              <a:gd name="connsiteX13" fmla="*/ 4649642 w 4649642"/>
              <a:gd name="connsiteY13" fmla="*/ 175064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5895 w 4649642"/>
              <a:gd name="connsiteY12" fmla="*/ 1756698 h 3043067"/>
              <a:gd name="connsiteX13" fmla="*/ 4649642 w 4649642"/>
              <a:gd name="connsiteY13" fmla="*/ 175064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5895 w 4649642"/>
              <a:gd name="connsiteY12" fmla="*/ 1554756 h 3043067"/>
              <a:gd name="connsiteX13" fmla="*/ 4649642 w 4649642"/>
              <a:gd name="connsiteY13" fmla="*/ 175064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5895 w 4649642"/>
              <a:gd name="connsiteY12" fmla="*/ 1554756 h 3043067"/>
              <a:gd name="connsiteX13" fmla="*/ 4649642 w 4649642"/>
              <a:gd name="connsiteY13" fmla="*/ 1346757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5895 w 4649642"/>
              <a:gd name="connsiteY12" fmla="*/ 1554756 h 3043067"/>
              <a:gd name="connsiteX13" fmla="*/ 4542272 w 4649642"/>
              <a:gd name="connsiteY13" fmla="*/ 1350191 h 3043067"/>
              <a:gd name="connsiteX14" fmla="*/ 4649642 w 4649642"/>
              <a:gd name="connsiteY14" fmla="*/ 1346757 h 3043067"/>
              <a:gd name="connsiteX15" fmla="*/ 4646759 w 4649642"/>
              <a:gd name="connsiteY15" fmla="*/ 3043067 h 3043067"/>
              <a:gd name="connsiteX16" fmla="*/ 996448 w 4649642"/>
              <a:gd name="connsiteY16" fmla="*/ 3026300 h 3043067"/>
              <a:gd name="connsiteX17" fmla="*/ 991872 w 4649642"/>
              <a:gd name="connsiteY17" fmla="*/ 790489 h 3043067"/>
              <a:gd name="connsiteX0" fmla="*/ 991872 w 4804445"/>
              <a:gd name="connsiteY0" fmla="*/ 790489 h 3043067"/>
              <a:gd name="connsiteX1" fmla="*/ 5764 w 4804445"/>
              <a:gd name="connsiteY1" fmla="*/ 789152 h 3043067"/>
              <a:gd name="connsiteX2" fmla="*/ 0 w 4804445"/>
              <a:gd name="connsiteY2" fmla="*/ 0 h 3043067"/>
              <a:gd name="connsiteX3" fmla="*/ 2024599 w 4804445"/>
              <a:gd name="connsiteY3" fmla="*/ 0 h 3043067"/>
              <a:gd name="connsiteX4" fmla="*/ 2027479 w 4804445"/>
              <a:gd name="connsiteY4" fmla="*/ 786176 h 3043067"/>
              <a:gd name="connsiteX5" fmla="*/ 1144272 w 4804445"/>
              <a:gd name="connsiteY5" fmla="*/ 785043 h 3043067"/>
              <a:gd name="connsiteX6" fmla="*/ 1135626 w 4804445"/>
              <a:gd name="connsiteY6" fmla="*/ 2949678 h 3043067"/>
              <a:gd name="connsiteX7" fmla="*/ 2728309 w 4804445"/>
              <a:gd name="connsiteY7" fmla="*/ 2956705 h 3043067"/>
              <a:gd name="connsiteX8" fmla="*/ 2841806 w 4804445"/>
              <a:gd name="connsiteY8" fmla="*/ 3001062 h 3043067"/>
              <a:gd name="connsiteX9" fmla="*/ 2962547 w 4804445"/>
              <a:gd name="connsiteY9" fmla="*/ 2960466 h 3043067"/>
              <a:gd name="connsiteX10" fmla="*/ 2970623 w 4804445"/>
              <a:gd name="connsiteY10" fmla="*/ 2962583 h 3043067"/>
              <a:gd name="connsiteX11" fmla="*/ 4542503 w 4804445"/>
              <a:gd name="connsiteY11" fmla="*/ 2964426 h 3043067"/>
              <a:gd name="connsiteX12" fmla="*/ 4542272 w 4804445"/>
              <a:gd name="connsiteY12" fmla="*/ 1350191 h 3043067"/>
              <a:gd name="connsiteX13" fmla="*/ 4649642 w 4804445"/>
              <a:gd name="connsiteY13" fmla="*/ 1346757 h 3043067"/>
              <a:gd name="connsiteX14" fmla="*/ 4646759 w 4804445"/>
              <a:gd name="connsiteY14" fmla="*/ 3043067 h 3043067"/>
              <a:gd name="connsiteX15" fmla="*/ 996448 w 4804445"/>
              <a:gd name="connsiteY15" fmla="*/ 3026300 h 3043067"/>
              <a:gd name="connsiteX16" fmla="*/ 991872 w 4804445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2272 w 4649642"/>
              <a:gd name="connsiteY12" fmla="*/ 1350191 h 3043067"/>
              <a:gd name="connsiteX13" fmla="*/ 4649642 w 4649642"/>
              <a:gd name="connsiteY13" fmla="*/ 1346757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2272 w 4649642"/>
              <a:gd name="connsiteY12" fmla="*/ 1350191 h 3043067"/>
              <a:gd name="connsiteX13" fmla="*/ 4649642 w 4649642"/>
              <a:gd name="connsiteY13" fmla="*/ 154870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2272 w 4649642"/>
              <a:gd name="connsiteY12" fmla="*/ 1552133 h 3043067"/>
              <a:gd name="connsiteX13" fmla="*/ 4649642 w 4649642"/>
              <a:gd name="connsiteY13" fmla="*/ 154870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01062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2272 w 4649642"/>
              <a:gd name="connsiteY12" fmla="*/ 1552133 h 3043067"/>
              <a:gd name="connsiteX13" fmla="*/ 4649642 w 4649642"/>
              <a:gd name="connsiteY13" fmla="*/ 154870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841806 w 4649642"/>
              <a:gd name="connsiteY8" fmla="*/ 3027605 h 3043067"/>
              <a:gd name="connsiteX9" fmla="*/ 2962547 w 4649642"/>
              <a:gd name="connsiteY9" fmla="*/ 2960466 h 3043067"/>
              <a:gd name="connsiteX10" fmla="*/ 2970623 w 4649642"/>
              <a:gd name="connsiteY10" fmla="*/ 2962583 h 3043067"/>
              <a:gd name="connsiteX11" fmla="*/ 4542503 w 4649642"/>
              <a:gd name="connsiteY11" fmla="*/ 2964426 h 3043067"/>
              <a:gd name="connsiteX12" fmla="*/ 4542272 w 4649642"/>
              <a:gd name="connsiteY12" fmla="*/ 1552133 h 3043067"/>
              <a:gd name="connsiteX13" fmla="*/ 4649642 w 4649642"/>
              <a:gd name="connsiteY13" fmla="*/ 1548700 h 3043067"/>
              <a:gd name="connsiteX14" fmla="*/ 4646759 w 4649642"/>
              <a:gd name="connsiteY14" fmla="*/ 3043067 h 3043067"/>
              <a:gd name="connsiteX15" fmla="*/ 996448 w 4649642"/>
              <a:gd name="connsiteY15" fmla="*/ 3026300 h 3043067"/>
              <a:gd name="connsiteX16" fmla="*/ 991872 w 4649642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35626 w 4649642"/>
              <a:gd name="connsiteY6" fmla="*/ 2949678 h 3043067"/>
              <a:gd name="connsiteX7" fmla="*/ 2728309 w 4649642"/>
              <a:gd name="connsiteY7" fmla="*/ 2956705 h 3043067"/>
              <a:gd name="connsiteX8" fmla="*/ 2962547 w 4649642"/>
              <a:gd name="connsiteY8" fmla="*/ 2960466 h 3043067"/>
              <a:gd name="connsiteX9" fmla="*/ 2970623 w 4649642"/>
              <a:gd name="connsiteY9" fmla="*/ 2962583 h 3043067"/>
              <a:gd name="connsiteX10" fmla="*/ 4542503 w 4649642"/>
              <a:gd name="connsiteY10" fmla="*/ 2964426 h 3043067"/>
              <a:gd name="connsiteX11" fmla="*/ 4542272 w 4649642"/>
              <a:gd name="connsiteY11" fmla="*/ 1552133 h 3043067"/>
              <a:gd name="connsiteX12" fmla="*/ 4649642 w 4649642"/>
              <a:gd name="connsiteY12" fmla="*/ 1548700 h 3043067"/>
              <a:gd name="connsiteX13" fmla="*/ 4646759 w 4649642"/>
              <a:gd name="connsiteY13" fmla="*/ 3043067 h 3043067"/>
              <a:gd name="connsiteX14" fmla="*/ 996448 w 4649642"/>
              <a:gd name="connsiteY14" fmla="*/ 3026300 h 3043067"/>
              <a:gd name="connsiteX15" fmla="*/ 991872 w 4649642"/>
              <a:gd name="connsiteY15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26200 w 4649642"/>
              <a:gd name="connsiteY6" fmla="*/ 2958210 h 3043067"/>
              <a:gd name="connsiteX7" fmla="*/ 2728309 w 4649642"/>
              <a:gd name="connsiteY7" fmla="*/ 2956705 h 3043067"/>
              <a:gd name="connsiteX8" fmla="*/ 2962547 w 4649642"/>
              <a:gd name="connsiteY8" fmla="*/ 2960466 h 3043067"/>
              <a:gd name="connsiteX9" fmla="*/ 2970623 w 4649642"/>
              <a:gd name="connsiteY9" fmla="*/ 2962583 h 3043067"/>
              <a:gd name="connsiteX10" fmla="*/ 4542503 w 4649642"/>
              <a:gd name="connsiteY10" fmla="*/ 2964426 h 3043067"/>
              <a:gd name="connsiteX11" fmla="*/ 4542272 w 4649642"/>
              <a:gd name="connsiteY11" fmla="*/ 1552133 h 3043067"/>
              <a:gd name="connsiteX12" fmla="*/ 4649642 w 4649642"/>
              <a:gd name="connsiteY12" fmla="*/ 1548700 h 3043067"/>
              <a:gd name="connsiteX13" fmla="*/ 4646759 w 4649642"/>
              <a:gd name="connsiteY13" fmla="*/ 3043067 h 3043067"/>
              <a:gd name="connsiteX14" fmla="*/ 996448 w 4649642"/>
              <a:gd name="connsiteY14" fmla="*/ 3026300 h 3043067"/>
              <a:gd name="connsiteX15" fmla="*/ 991872 w 4649642"/>
              <a:gd name="connsiteY15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26200 w 4649642"/>
              <a:gd name="connsiteY6" fmla="*/ 2958210 h 3043067"/>
              <a:gd name="connsiteX7" fmla="*/ 2728309 w 4649642"/>
              <a:gd name="connsiteY7" fmla="*/ 2956705 h 3043067"/>
              <a:gd name="connsiteX8" fmla="*/ 2962547 w 4649642"/>
              <a:gd name="connsiteY8" fmla="*/ 2960466 h 3043067"/>
              <a:gd name="connsiteX9" fmla="*/ 2970623 w 4649642"/>
              <a:gd name="connsiteY9" fmla="*/ 2962583 h 3043067"/>
              <a:gd name="connsiteX10" fmla="*/ 4542503 w 4649642"/>
              <a:gd name="connsiteY10" fmla="*/ 2964426 h 3043067"/>
              <a:gd name="connsiteX11" fmla="*/ 4542272 w 4649642"/>
              <a:gd name="connsiteY11" fmla="*/ 1552133 h 3043067"/>
              <a:gd name="connsiteX12" fmla="*/ 4649642 w 4649642"/>
              <a:gd name="connsiteY12" fmla="*/ 1548700 h 3043067"/>
              <a:gd name="connsiteX13" fmla="*/ 4646759 w 4649642"/>
              <a:gd name="connsiteY13" fmla="*/ 3043067 h 3043067"/>
              <a:gd name="connsiteX14" fmla="*/ 4639247 w 4649642"/>
              <a:gd name="connsiteY14" fmla="*/ 3033586 h 3043067"/>
              <a:gd name="connsiteX15" fmla="*/ 996448 w 4649642"/>
              <a:gd name="connsiteY15" fmla="*/ 3026300 h 3043067"/>
              <a:gd name="connsiteX16" fmla="*/ 991872 w 4649642"/>
              <a:gd name="connsiteY16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26200 w 4649642"/>
              <a:gd name="connsiteY6" fmla="*/ 2958210 h 3043067"/>
              <a:gd name="connsiteX7" fmla="*/ 2728309 w 4649642"/>
              <a:gd name="connsiteY7" fmla="*/ 2956705 h 3043067"/>
              <a:gd name="connsiteX8" fmla="*/ 2962547 w 4649642"/>
              <a:gd name="connsiteY8" fmla="*/ 2960466 h 3043067"/>
              <a:gd name="connsiteX9" fmla="*/ 4542503 w 4649642"/>
              <a:gd name="connsiteY9" fmla="*/ 2964426 h 3043067"/>
              <a:gd name="connsiteX10" fmla="*/ 4542272 w 4649642"/>
              <a:gd name="connsiteY10" fmla="*/ 1552133 h 3043067"/>
              <a:gd name="connsiteX11" fmla="*/ 4649642 w 4649642"/>
              <a:gd name="connsiteY11" fmla="*/ 1548700 h 3043067"/>
              <a:gd name="connsiteX12" fmla="*/ 4646759 w 4649642"/>
              <a:gd name="connsiteY12" fmla="*/ 3043067 h 3043067"/>
              <a:gd name="connsiteX13" fmla="*/ 4639247 w 4649642"/>
              <a:gd name="connsiteY13" fmla="*/ 3033586 h 3043067"/>
              <a:gd name="connsiteX14" fmla="*/ 996448 w 4649642"/>
              <a:gd name="connsiteY14" fmla="*/ 3026300 h 3043067"/>
              <a:gd name="connsiteX15" fmla="*/ 991872 w 4649642"/>
              <a:gd name="connsiteY15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26200 w 4649642"/>
              <a:gd name="connsiteY6" fmla="*/ 2958210 h 3043067"/>
              <a:gd name="connsiteX7" fmla="*/ 2728309 w 4649642"/>
              <a:gd name="connsiteY7" fmla="*/ 2956705 h 3043067"/>
              <a:gd name="connsiteX8" fmla="*/ 4542503 w 4649642"/>
              <a:gd name="connsiteY8" fmla="*/ 2964426 h 3043067"/>
              <a:gd name="connsiteX9" fmla="*/ 4542272 w 4649642"/>
              <a:gd name="connsiteY9" fmla="*/ 1552133 h 3043067"/>
              <a:gd name="connsiteX10" fmla="*/ 4649642 w 4649642"/>
              <a:gd name="connsiteY10" fmla="*/ 1548700 h 3043067"/>
              <a:gd name="connsiteX11" fmla="*/ 4646759 w 4649642"/>
              <a:gd name="connsiteY11" fmla="*/ 3043067 h 3043067"/>
              <a:gd name="connsiteX12" fmla="*/ 4639247 w 4649642"/>
              <a:gd name="connsiteY12" fmla="*/ 3033586 h 3043067"/>
              <a:gd name="connsiteX13" fmla="*/ 996448 w 4649642"/>
              <a:gd name="connsiteY13" fmla="*/ 3026300 h 3043067"/>
              <a:gd name="connsiteX14" fmla="*/ 991872 w 4649642"/>
              <a:gd name="connsiteY14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26200 w 4649642"/>
              <a:gd name="connsiteY6" fmla="*/ 2958210 h 3043067"/>
              <a:gd name="connsiteX7" fmla="*/ 2728309 w 4649642"/>
              <a:gd name="connsiteY7" fmla="*/ 2956706 h 3043067"/>
              <a:gd name="connsiteX8" fmla="*/ 4542503 w 4649642"/>
              <a:gd name="connsiteY8" fmla="*/ 2964426 h 3043067"/>
              <a:gd name="connsiteX9" fmla="*/ 4542272 w 4649642"/>
              <a:gd name="connsiteY9" fmla="*/ 1552133 h 3043067"/>
              <a:gd name="connsiteX10" fmla="*/ 4649642 w 4649642"/>
              <a:gd name="connsiteY10" fmla="*/ 1548700 h 3043067"/>
              <a:gd name="connsiteX11" fmla="*/ 4646759 w 4649642"/>
              <a:gd name="connsiteY11" fmla="*/ 3043067 h 3043067"/>
              <a:gd name="connsiteX12" fmla="*/ 4639247 w 4649642"/>
              <a:gd name="connsiteY12" fmla="*/ 3033586 h 3043067"/>
              <a:gd name="connsiteX13" fmla="*/ 996448 w 4649642"/>
              <a:gd name="connsiteY13" fmla="*/ 3026300 h 3043067"/>
              <a:gd name="connsiteX14" fmla="*/ 991872 w 4649642"/>
              <a:gd name="connsiteY14" fmla="*/ 790489 h 3043067"/>
              <a:gd name="connsiteX0" fmla="*/ 991872 w 4649642"/>
              <a:gd name="connsiteY0" fmla="*/ 790489 h 3043067"/>
              <a:gd name="connsiteX1" fmla="*/ 5764 w 4649642"/>
              <a:gd name="connsiteY1" fmla="*/ 789152 h 3043067"/>
              <a:gd name="connsiteX2" fmla="*/ 0 w 4649642"/>
              <a:gd name="connsiteY2" fmla="*/ 0 h 3043067"/>
              <a:gd name="connsiteX3" fmla="*/ 2024599 w 4649642"/>
              <a:gd name="connsiteY3" fmla="*/ 0 h 3043067"/>
              <a:gd name="connsiteX4" fmla="*/ 2027479 w 4649642"/>
              <a:gd name="connsiteY4" fmla="*/ 786176 h 3043067"/>
              <a:gd name="connsiteX5" fmla="*/ 1144272 w 4649642"/>
              <a:gd name="connsiteY5" fmla="*/ 785043 h 3043067"/>
              <a:gd name="connsiteX6" fmla="*/ 1126200 w 4649642"/>
              <a:gd name="connsiteY6" fmla="*/ 2958210 h 3043067"/>
              <a:gd name="connsiteX7" fmla="*/ 4542503 w 4649642"/>
              <a:gd name="connsiteY7" fmla="*/ 2964426 h 3043067"/>
              <a:gd name="connsiteX8" fmla="*/ 4542272 w 4649642"/>
              <a:gd name="connsiteY8" fmla="*/ 1552133 h 3043067"/>
              <a:gd name="connsiteX9" fmla="*/ 4649642 w 4649642"/>
              <a:gd name="connsiteY9" fmla="*/ 1548700 h 3043067"/>
              <a:gd name="connsiteX10" fmla="*/ 4646759 w 4649642"/>
              <a:gd name="connsiteY10" fmla="*/ 3043067 h 3043067"/>
              <a:gd name="connsiteX11" fmla="*/ 4639247 w 4649642"/>
              <a:gd name="connsiteY11" fmla="*/ 3033586 h 3043067"/>
              <a:gd name="connsiteX12" fmla="*/ 996448 w 4649642"/>
              <a:gd name="connsiteY12" fmla="*/ 3026300 h 3043067"/>
              <a:gd name="connsiteX13" fmla="*/ 991872 w 4649642"/>
              <a:gd name="connsiteY13" fmla="*/ 790489 h 304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49642" h="3043067">
                <a:moveTo>
                  <a:pt x="991872" y="790489"/>
                </a:moveTo>
                <a:lnTo>
                  <a:pt x="5764" y="789152"/>
                </a:lnTo>
                <a:cubicBezTo>
                  <a:pt x="3843" y="428602"/>
                  <a:pt x="1921" y="360550"/>
                  <a:pt x="0" y="0"/>
                </a:cubicBezTo>
                <a:lnTo>
                  <a:pt x="2024599" y="0"/>
                </a:lnTo>
                <a:lnTo>
                  <a:pt x="2027479" y="786176"/>
                </a:lnTo>
                <a:lnTo>
                  <a:pt x="1144272" y="785043"/>
                </a:lnTo>
                <a:cubicBezTo>
                  <a:pt x="1144272" y="1399559"/>
                  <a:pt x="1126200" y="2343694"/>
                  <a:pt x="1126200" y="2958210"/>
                </a:cubicBezTo>
                <a:lnTo>
                  <a:pt x="4542503" y="2964426"/>
                </a:lnTo>
                <a:lnTo>
                  <a:pt x="4542272" y="1552133"/>
                </a:lnTo>
                <a:lnTo>
                  <a:pt x="4649642" y="1548700"/>
                </a:lnTo>
                <a:lnTo>
                  <a:pt x="4646759" y="3043067"/>
                </a:lnTo>
                <a:lnTo>
                  <a:pt x="4639247" y="3033586"/>
                </a:lnTo>
                <a:lnTo>
                  <a:pt x="996448" y="3026300"/>
                </a:lnTo>
                <a:cubicBezTo>
                  <a:pt x="994923" y="2382000"/>
                  <a:pt x="993397" y="1434789"/>
                  <a:pt x="991872" y="790489"/>
                </a:cubicBez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140633" y="5986548"/>
            <a:ext cx="91440" cy="174567"/>
          </a:xfrm>
          <a:prstGeom prst="triangl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1"/>
            <a:tileRect/>
          </a:gra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человек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340" y="4495801"/>
            <a:ext cx="433059" cy="723896"/>
          </a:xfrm>
          <a:prstGeom prst="rect">
            <a:avLst/>
          </a:prstGeom>
        </p:spPr>
      </p:pic>
      <p:sp>
        <p:nvSpPr>
          <p:cNvPr id="19" name="Равнобедренный треугольник 18"/>
          <p:cNvSpPr/>
          <p:nvPr/>
        </p:nvSpPr>
        <p:spPr>
          <a:xfrm flipV="1">
            <a:off x="6691086" y="6172200"/>
            <a:ext cx="152400" cy="59820"/>
          </a:xfrm>
          <a:prstGeom prst="triangl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cxnSp>
        <p:nvCxnSpPr>
          <p:cNvPr id="10" name="Прямая соединительная линия 9"/>
          <p:cNvCxnSpPr>
            <a:stCxn id="19" idx="3"/>
          </p:cNvCxnSpPr>
          <p:nvPr/>
        </p:nvCxnSpPr>
        <p:spPr>
          <a:xfrm rot="5400000" flipH="1" flipV="1">
            <a:off x="6986999" y="5585695"/>
            <a:ext cx="366793" cy="806219"/>
          </a:xfrm>
          <a:prstGeom prst="line">
            <a:avLst/>
          </a:prstGeom>
          <a:ln w="57150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F:\Фонтаны\стру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4114800"/>
            <a:ext cx="817563" cy="1079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1333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6146 0.0027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387" grpId="0" build="p"/>
      <p:bldP spid="16387" grpId="1" build="p"/>
      <p:bldP spid="8" grpId="0" animBg="1"/>
      <p:bldP spid="9" grpId="0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4267200" cy="868362"/>
          </a:xfrm>
          <a:ln cap="rnd"/>
        </p:spPr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63500" h="63500"/>
            </a:sp3d>
          </a:bodyPr>
          <a:lstStyle/>
          <a:p>
            <a:r>
              <a:rPr lang="ru-RU" b="1" i="1" dirty="0" smtClean="0">
                <a:gradFill flip="none" rotWithShape="1"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  <a:tileRect/>
                </a:gradFill>
                <a:latin typeface="Bookman Old Style" pitchFamily="18" charset="0"/>
              </a:rPr>
              <a:t>Гейзеры –</a:t>
            </a:r>
            <a:endParaRPr lang="ru-RU" b="1" i="1" dirty="0">
              <a:gradFill flip="none"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0"/>
                <a:tileRect/>
              </a:gradFill>
              <a:latin typeface="Bookman Old Style" pitchFamily="18" charset="0"/>
            </a:endParaRPr>
          </a:p>
        </p:txBody>
      </p:sp>
      <p:pic>
        <p:nvPicPr>
          <p:cNvPr id="13316" name="Picture 4" descr="027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6826" y="2286000"/>
            <a:ext cx="2759094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15840" y="6000690"/>
            <a:ext cx="5764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rgbClr val="FFFF66"/>
                </a:solidFill>
              </a:rPr>
              <a:t>естественные </a:t>
            </a:r>
            <a:r>
              <a:rPr lang="ru-RU" sz="3600" b="1" dirty="0">
                <a:solidFill>
                  <a:srgbClr val="FFFF66"/>
                </a:solidFill>
              </a:rPr>
              <a:t>фонтаны </a:t>
            </a:r>
          </a:p>
        </p:txBody>
      </p:sp>
      <p:pic>
        <p:nvPicPr>
          <p:cNvPr id="5122" name="Picture 2" descr="F:\Фонтаны\Гейзер Исландия.jpg"/>
          <p:cNvPicPr>
            <a:picLocks noChangeAspect="1" noChangeArrowheads="1"/>
          </p:cNvPicPr>
          <p:nvPr/>
        </p:nvPicPr>
        <p:blipFill>
          <a:blip r:embed="rId3"/>
          <a:srcRect t="7317"/>
          <a:stretch>
            <a:fillRect/>
          </a:stretch>
        </p:blipFill>
        <p:spPr bwMode="auto">
          <a:xfrm>
            <a:off x="6172200" y="381000"/>
            <a:ext cx="2630220" cy="353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3" name="Picture 3" descr="F:\Фонтаны\geysery6.jpg"/>
          <p:cNvPicPr>
            <a:picLocks noChangeAspect="1" noChangeArrowheads="1"/>
          </p:cNvPicPr>
          <p:nvPr/>
        </p:nvPicPr>
        <p:blipFill>
          <a:blip r:embed="rId4"/>
          <a:srcRect t="3247" b="5325"/>
          <a:stretch>
            <a:fillRect/>
          </a:stretch>
        </p:blipFill>
        <p:spPr bwMode="auto">
          <a:xfrm>
            <a:off x="327814" y="1219200"/>
            <a:ext cx="2720186" cy="356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457200"/>
            <a:ext cx="42672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>
                <a:gradFill flip="none" rotWithShape="1">
                  <a:gsLst>
                    <a:gs pos="20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1"/>
                  <a:tileRect/>
                </a:gradFill>
                <a:latin typeface="Bookman Old Style" pitchFamily="18" charset="0"/>
              </a:rPr>
              <a:t>Артезианский</a:t>
            </a:r>
            <a:br>
              <a:rPr lang="ru-RU" sz="4000" b="1" dirty="0" smtClean="0">
                <a:gradFill flip="none" rotWithShape="1">
                  <a:gsLst>
                    <a:gs pos="20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1"/>
                  <a:tileRect/>
                </a:gradFill>
                <a:latin typeface="Bookman Old Style" pitchFamily="18" charset="0"/>
              </a:rPr>
            </a:br>
            <a:r>
              <a:rPr lang="ru-RU" sz="4000" b="1" dirty="0" smtClean="0">
                <a:gradFill flip="none" rotWithShape="1">
                  <a:gsLst>
                    <a:gs pos="20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1"/>
                  <a:tileRect/>
                </a:gradFill>
                <a:latin typeface="Bookman Old Style" pitchFamily="18" charset="0"/>
              </a:rPr>
              <a:t> </a:t>
            </a:r>
            <a:r>
              <a:rPr lang="ru-RU" sz="4000" b="1" dirty="0">
                <a:gradFill flip="none" rotWithShape="1">
                  <a:gsLst>
                    <a:gs pos="20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1"/>
                  <a:tileRect/>
                </a:gradFill>
                <a:latin typeface="Bookman Old Style" pitchFamily="18" charset="0"/>
              </a:rPr>
              <a:t>колодец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3200400"/>
            <a:ext cx="3889966" cy="335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81200"/>
            <a:ext cx="398074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Выноска 1 4"/>
          <p:cNvSpPr/>
          <p:nvPr/>
        </p:nvSpPr>
        <p:spPr>
          <a:xfrm>
            <a:off x="304800" y="1219200"/>
            <a:ext cx="3124200" cy="762000"/>
          </a:xfrm>
          <a:prstGeom prst="borderCallout1">
            <a:avLst>
              <a:gd name="adj1" fmla="val 98749"/>
              <a:gd name="adj2" fmla="val 9709"/>
              <a:gd name="adj3" fmla="val 548795"/>
              <a:gd name="adj4" fmla="val 22879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Пористый слой</a:t>
            </a:r>
            <a:endParaRPr lang="ru-RU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Выноска 1 5"/>
          <p:cNvSpPr/>
          <p:nvPr/>
        </p:nvSpPr>
        <p:spPr>
          <a:xfrm>
            <a:off x="4800600" y="5715000"/>
            <a:ext cx="4038600" cy="914400"/>
          </a:xfrm>
          <a:prstGeom prst="borderCallout1">
            <a:avLst>
              <a:gd name="adj1" fmla="val 75673"/>
              <a:gd name="adj2" fmla="val 186"/>
              <a:gd name="adj3" fmla="val -39807"/>
              <a:gd name="adj4" fmla="val -39356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Слои, не пропускающие воду</a:t>
            </a:r>
            <a:endParaRPr lang="ru-RU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V="1">
            <a:off x="3200400" y="4724400"/>
            <a:ext cx="1752600" cy="144780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Выноска 1 10"/>
          <p:cNvSpPr/>
          <p:nvPr/>
        </p:nvSpPr>
        <p:spPr>
          <a:xfrm>
            <a:off x="1143000" y="2133600"/>
            <a:ext cx="3124200" cy="762000"/>
          </a:xfrm>
          <a:prstGeom prst="borderCallout1">
            <a:avLst>
              <a:gd name="adj1" fmla="val 107979"/>
              <a:gd name="adj2" fmla="val 94361"/>
              <a:gd name="adj3" fmla="val 290334"/>
              <a:gd name="adj4" fmla="val 8772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Уровень  воды</a:t>
            </a:r>
            <a:endParaRPr lang="ru-RU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Чайник электрический"/>
          <p:cNvPicPr>
            <a:picLocks noChangeAspect="1" noChangeArrowheads="1"/>
          </p:cNvPicPr>
          <p:nvPr/>
        </p:nvPicPr>
        <p:blipFill>
          <a:blip r:embed="rId2"/>
          <a:srcRect l="1639" t="7047" r="3279" b="3033"/>
          <a:stretch>
            <a:fillRect/>
          </a:stretch>
        </p:blipFill>
        <p:spPr bwMode="auto">
          <a:xfrm>
            <a:off x="304800" y="3124200"/>
            <a:ext cx="420914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9" name="Picture 9" descr="Чайники"/>
          <p:cNvPicPr>
            <a:picLocks noChangeAspect="1" noChangeArrowheads="1"/>
          </p:cNvPicPr>
          <p:nvPr/>
        </p:nvPicPr>
        <p:blipFill>
          <a:blip r:embed="rId3"/>
          <a:srcRect l="4577" t="3964" r="4583" b="4917"/>
          <a:stretch>
            <a:fillRect/>
          </a:stretch>
        </p:blipFill>
        <p:spPr bwMode="auto">
          <a:xfrm>
            <a:off x="4800600" y="3124200"/>
            <a:ext cx="4023360" cy="302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381000" y="609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04800"/>
            <a:ext cx="8001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  <a:sp3d/>
          </a:bodyPr>
          <a:lstStyle/>
          <a:p>
            <a:pPr algn="ctr">
              <a:spcBef>
                <a:spcPts val="1800"/>
              </a:spcBef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этими сообщающимися сосудами вы встречаетесь каждый день.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 голове пуговка, в носу – решето,</a:t>
            </a:r>
          </a:p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одна рука, да и та на спине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7200" y="1731764"/>
            <a:ext cx="426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Колодец соединен подземным каналом с гаванью, по принципу сообщающихся сосудов.</a:t>
            </a:r>
            <a:endParaRPr lang="ru-RU" sz="24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1905000"/>
            <a:ext cx="3286125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267200" y="1524000"/>
            <a:ext cx="4495800" cy="2154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Знаменитый </a:t>
            </a:r>
            <a:r>
              <a:rPr lang="ru-RU" sz="2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Кронштадский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ru-RU" sz="2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футшток</a:t>
            </a:r>
            <a:r>
              <a:rPr lang="ru-RU" sz="22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, установленный при Петре I. </a:t>
            </a:r>
            <a:r>
              <a:rPr lang="ru-RU" sz="2200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 нём производится замер уровня воды в заливе.</a:t>
            </a: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Как же он устроен?</a:t>
            </a:r>
          </a:p>
          <a:p>
            <a:pPr algn="ctr"/>
            <a:r>
              <a:rPr lang="ru-RU" sz="2200" b="1" i="1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Ваши предложения.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i="1" dirty="0" err="1" smtClean="0">
                <a:gradFill flip="none" rotWithShape="1">
                  <a:gsLst>
                    <a:gs pos="20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1"/>
                  <a:tileRect/>
                </a:gradFill>
                <a:latin typeface="Bookman Old Style" pitchFamily="18" charset="0"/>
              </a:rPr>
              <a:t>Кронштадский</a:t>
            </a:r>
            <a:r>
              <a:rPr lang="ru-RU" sz="3200" b="1" i="1" dirty="0" smtClean="0">
                <a:gradFill flip="none" rotWithShape="1">
                  <a:gsLst>
                    <a:gs pos="20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1"/>
                  <a:tileRect/>
                </a:gradFill>
                <a:latin typeface="Bookman Old Style" pitchFamily="18" charset="0"/>
              </a:rPr>
              <a:t> футшток</a:t>
            </a:r>
            <a:endParaRPr lang="ru-RU" sz="3200" b="1" i="1" dirty="0">
              <a:gradFill flip="none" rotWithShape="1">
                <a:gsLst>
                  <a:gs pos="2000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1"/>
                <a:tileRect/>
              </a:gradFill>
              <a:latin typeface="Bookman Old Style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648200" y="3810000"/>
            <a:ext cx="3889828" cy="2590800"/>
            <a:chOff x="4644572" y="4038600"/>
            <a:chExt cx="3889828" cy="25908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48200" y="5369329"/>
              <a:ext cx="3886200" cy="1164388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48200" y="4038600"/>
              <a:ext cx="3886200" cy="13307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644572" y="5362744"/>
              <a:ext cx="887270" cy="1266656"/>
            </a:xfrm>
            <a:custGeom>
              <a:avLst/>
              <a:gdLst>
                <a:gd name="connsiteX0" fmla="*/ 1012874 w 1012874"/>
                <a:gd name="connsiteY0" fmla="*/ 28135 h 1111347"/>
                <a:gd name="connsiteX1" fmla="*/ 661182 w 1012874"/>
                <a:gd name="connsiteY1" fmla="*/ 675249 h 1111347"/>
                <a:gd name="connsiteX2" fmla="*/ 379828 w 1012874"/>
                <a:gd name="connsiteY2" fmla="*/ 1111347 h 1111347"/>
                <a:gd name="connsiteX3" fmla="*/ 0 w 1012874"/>
                <a:gd name="connsiteY3" fmla="*/ 1083212 h 1111347"/>
                <a:gd name="connsiteX4" fmla="*/ 0 w 1012874"/>
                <a:gd name="connsiteY4" fmla="*/ 0 h 1111347"/>
                <a:gd name="connsiteX5" fmla="*/ 1012874 w 1012874"/>
                <a:gd name="connsiteY5" fmla="*/ 28135 h 1111347"/>
                <a:gd name="connsiteX0" fmla="*/ 1012874 w 1012874"/>
                <a:gd name="connsiteY0" fmla="*/ 28135 h 1111347"/>
                <a:gd name="connsiteX1" fmla="*/ 661182 w 1012874"/>
                <a:gd name="connsiteY1" fmla="*/ 675249 h 1111347"/>
                <a:gd name="connsiteX2" fmla="*/ 379828 w 1012874"/>
                <a:gd name="connsiteY2" fmla="*/ 1111347 h 1111347"/>
                <a:gd name="connsiteX3" fmla="*/ 0 w 1012874"/>
                <a:gd name="connsiteY3" fmla="*/ 1083212 h 1111347"/>
                <a:gd name="connsiteX4" fmla="*/ 0 w 1012874"/>
                <a:gd name="connsiteY4" fmla="*/ 0 h 1111347"/>
                <a:gd name="connsiteX5" fmla="*/ 1012874 w 1012874"/>
                <a:gd name="connsiteY5" fmla="*/ 28135 h 1111347"/>
                <a:gd name="connsiteX0" fmla="*/ 1012874 w 1012874"/>
                <a:gd name="connsiteY0" fmla="*/ 28135 h 1179082"/>
                <a:gd name="connsiteX1" fmla="*/ 584982 w 1012874"/>
                <a:gd name="connsiteY1" fmla="*/ 751449 h 1179082"/>
                <a:gd name="connsiteX2" fmla="*/ 379828 w 1012874"/>
                <a:gd name="connsiteY2" fmla="*/ 1111347 h 1179082"/>
                <a:gd name="connsiteX3" fmla="*/ 0 w 1012874"/>
                <a:gd name="connsiteY3" fmla="*/ 1083212 h 1179082"/>
                <a:gd name="connsiteX4" fmla="*/ 0 w 1012874"/>
                <a:gd name="connsiteY4" fmla="*/ 0 h 1179082"/>
                <a:gd name="connsiteX5" fmla="*/ 1012874 w 1012874"/>
                <a:gd name="connsiteY5" fmla="*/ 28135 h 1179082"/>
                <a:gd name="connsiteX0" fmla="*/ 1012874 w 1012874"/>
                <a:gd name="connsiteY0" fmla="*/ 28135 h 1179082"/>
                <a:gd name="connsiteX1" fmla="*/ 584982 w 1012874"/>
                <a:gd name="connsiteY1" fmla="*/ 751449 h 1179082"/>
                <a:gd name="connsiteX2" fmla="*/ 379828 w 1012874"/>
                <a:gd name="connsiteY2" fmla="*/ 1111347 h 1179082"/>
                <a:gd name="connsiteX3" fmla="*/ 0 w 1012874"/>
                <a:gd name="connsiteY3" fmla="*/ 1083212 h 1179082"/>
                <a:gd name="connsiteX4" fmla="*/ 0 w 1012874"/>
                <a:gd name="connsiteY4" fmla="*/ 0 h 1179082"/>
                <a:gd name="connsiteX5" fmla="*/ 1012874 w 1012874"/>
                <a:gd name="connsiteY5" fmla="*/ 28135 h 1179082"/>
                <a:gd name="connsiteX0" fmla="*/ 1012874 w 1012874"/>
                <a:gd name="connsiteY0" fmla="*/ 28135 h 1179082"/>
                <a:gd name="connsiteX1" fmla="*/ 584982 w 1012874"/>
                <a:gd name="connsiteY1" fmla="*/ 751449 h 1179082"/>
                <a:gd name="connsiteX2" fmla="*/ 379828 w 1012874"/>
                <a:gd name="connsiteY2" fmla="*/ 1111347 h 1179082"/>
                <a:gd name="connsiteX3" fmla="*/ 0 w 1012874"/>
                <a:gd name="connsiteY3" fmla="*/ 1083212 h 1179082"/>
                <a:gd name="connsiteX4" fmla="*/ 0 w 1012874"/>
                <a:gd name="connsiteY4" fmla="*/ 0 h 1179082"/>
                <a:gd name="connsiteX5" fmla="*/ 1012874 w 1012874"/>
                <a:gd name="connsiteY5" fmla="*/ 28135 h 1179082"/>
                <a:gd name="connsiteX0" fmla="*/ 1012874 w 1012874"/>
                <a:gd name="connsiteY0" fmla="*/ 28135 h 1179082"/>
                <a:gd name="connsiteX1" fmla="*/ 584982 w 1012874"/>
                <a:gd name="connsiteY1" fmla="*/ 751449 h 1179082"/>
                <a:gd name="connsiteX2" fmla="*/ 379828 w 1012874"/>
                <a:gd name="connsiteY2" fmla="*/ 1111347 h 1179082"/>
                <a:gd name="connsiteX3" fmla="*/ 0 w 1012874"/>
                <a:gd name="connsiteY3" fmla="*/ 1083212 h 1179082"/>
                <a:gd name="connsiteX4" fmla="*/ 0 w 1012874"/>
                <a:gd name="connsiteY4" fmla="*/ 0 h 1179082"/>
                <a:gd name="connsiteX5" fmla="*/ 1012874 w 1012874"/>
                <a:gd name="connsiteY5" fmla="*/ 28135 h 1179082"/>
                <a:gd name="connsiteX0" fmla="*/ 1012874 w 1012874"/>
                <a:gd name="connsiteY0" fmla="*/ 28135 h 1179082"/>
                <a:gd name="connsiteX1" fmla="*/ 584982 w 1012874"/>
                <a:gd name="connsiteY1" fmla="*/ 751449 h 1179082"/>
                <a:gd name="connsiteX2" fmla="*/ 379828 w 1012874"/>
                <a:gd name="connsiteY2" fmla="*/ 1096479 h 1179082"/>
                <a:gd name="connsiteX3" fmla="*/ 0 w 1012874"/>
                <a:gd name="connsiteY3" fmla="*/ 1083212 h 1179082"/>
                <a:gd name="connsiteX4" fmla="*/ 0 w 1012874"/>
                <a:gd name="connsiteY4" fmla="*/ 0 h 1179082"/>
                <a:gd name="connsiteX5" fmla="*/ 1012874 w 1012874"/>
                <a:gd name="connsiteY5" fmla="*/ 28135 h 1179082"/>
                <a:gd name="connsiteX0" fmla="*/ 1012874 w 1012874"/>
                <a:gd name="connsiteY0" fmla="*/ 28135 h 1179082"/>
                <a:gd name="connsiteX1" fmla="*/ 584982 w 1012874"/>
                <a:gd name="connsiteY1" fmla="*/ 751449 h 1179082"/>
                <a:gd name="connsiteX2" fmla="*/ 379828 w 1012874"/>
                <a:gd name="connsiteY2" fmla="*/ 1096479 h 1179082"/>
                <a:gd name="connsiteX3" fmla="*/ 0 w 1012874"/>
                <a:gd name="connsiteY3" fmla="*/ 1083212 h 1179082"/>
                <a:gd name="connsiteX4" fmla="*/ 0 w 1012874"/>
                <a:gd name="connsiteY4" fmla="*/ 0 h 1179082"/>
                <a:gd name="connsiteX5" fmla="*/ 1012874 w 1012874"/>
                <a:gd name="connsiteY5" fmla="*/ 28135 h 1179082"/>
                <a:gd name="connsiteX0" fmla="*/ 1012874 w 1012874"/>
                <a:gd name="connsiteY0" fmla="*/ 28135 h 1179082"/>
                <a:gd name="connsiteX1" fmla="*/ 584982 w 1012874"/>
                <a:gd name="connsiteY1" fmla="*/ 751449 h 1179082"/>
                <a:gd name="connsiteX2" fmla="*/ 379828 w 1012874"/>
                <a:gd name="connsiteY2" fmla="*/ 1096479 h 1179082"/>
                <a:gd name="connsiteX3" fmla="*/ 0 w 1012874"/>
                <a:gd name="connsiteY3" fmla="*/ 1083212 h 1179082"/>
                <a:gd name="connsiteX4" fmla="*/ 0 w 1012874"/>
                <a:gd name="connsiteY4" fmla="*/ 0 h 1179082"/>
                <a:gd name="connsiteX5" fmla="*/ 1012874 w 1012874"/>
                <a:gd name="connsiteY5" fmla="*/ 28135 h 1179082"/>
                <a:gd name="connsiteX0" fmla="*/ 1012874 w 1012874"/>
                <a:gd name="connsiteY0" fmla="*/ 28135 h 1179082"/>
                <a:gd name="connsiteX1" fmla="*/ 584982 w 1012874"/>
                <a:gd name="connsiteY1" fmla="*/ 751449 h 1179082"/>
                <a:gd name="connsiteX2" fmla="*/ 379828 w 1012874"/>
                <a:gd name="connsiteY2" fmla="*/ 1096479 h 1179082"/>
                <a:gd name="connsiteX3" fmla="*/ 0 w 1012874"/>
                <a:gd name="connsiteY3" fmla="*/ 1083212 h 1179082"/>
                <a:gd name="connsiteX4" fmla="*/ 0 w 1012874"/>
                <a:gd name="connsiteY4" fmla="*/ 0 h 1179082"/>
                <a:gd name="connsiteX5" fmla="*/ 1012874 w 1012874"/>
                <a:gd name="connsiteY5" fmla="*/ 28135 h 1179082"/>
                <a:gd name="connsiteX0" fmla="*/ 1012874 w 1012874"/>
                <a:gd name="connsiteY0" fmla="*/ 28135 h 1179082"/>
                <a:gd name="connsiteX1" fmla="*/ 584982 w 1012874"/>
                <a:gd name="connsiteY1" fmla="*/ 751449 h 1179082"/>
                <a:gd name="connsiteX2" fmla="*/ 379828 w 1012874"/>
                <a:gd name="connsiteY2" fmla="*/ 1096479 h 1179082"/>
                <a:gd name="connsiteX3" fmla="*/ 0 w 1012874"/>
                <a:gd name="connsiteY3" fmla="*/ 1083212 h 1179082"/>
                <a:gd name="connsiteX4" fmla="*/ 0 w 1012874"/>
                <a:gd name="connsiteY4" fmla="*/ 0 h 1179082"/>
                <a:gd name="connsiteX5" fmla="*/ 1012874 w 1012874"/>
                <a:gd name="connsiteY5" fmla="*/ 28135 h 1179082"/>
                <a:gd name="connsiteX0" fmla="*/ 1012874 w 1012874"/>
                <a:gd name="connsiteY0" fmla="*/ 28135 h 1179082"/>
                <a:gd name="connsiteX1" fmla="*/ 584982 w 1012874"/>
                <a:gd name="connsiteY1" fmla="*/ 751449 h 1179082"/>
                <a:gd name="connsiteX2" fmla="*/ 379828 w 1012874"/>
                <a:gd name="connsiteY2" fmla="*/ 1096479 h 1179082"/>
                <a:gd name="connsiteX3" fmla="*/ 0 w 1012874"/>
                <a:gd name="connsiteY3" fmla="*/ 1083212 h 1179082"/>
                <a:gd name="connsiteX4" fmla="*/ 0 w 1012874"/>
                <a:gd name="connsiteY4" fmla="*/ 0 h 1179082"/>
                <a:gd name="connsiteX5" fmla="*/ 1012874 w 1012874"/>
                <a:gd name="connsiteY5" fmla="*/ 28135 h 1179082"/>
                <a:gd name="connsiteX0" fmla="*/ 1012874 w 1012874"/>
                <a:gd name="connsiteY0" fmla="*/ 28135 h 1179082"/>
                <a:gd name="connsiteX1" fmla="*/ 584982 w 1012874"/>
                <a:gd name="connsiteY1" fmla="*/ 751449 h 1179082"/>
                <a:gd name="connsiteX2" fmla="*/ 379828 w 1012874"/>
                <a:gd name="connsiteY2" fmla="*/ 1096479 h 1179082"/>
                <a:gd name="connsiteX3" fmla="*/ 0 w 1012874"/>
                <a:gd name="connsiteY3" fmla="*/ 1083212 h 1179082"/>
                <a:gd name="connsiteX4" fmla="*/ 0 w 1012874"/>
                <a:gd name="connsiteY4" fmla="*/ 0 h 1179082"/>
                <a:gd name="connsiteX5" fmla="*/ 1773 w 1012874"/>
                <a:gd name="connsiteY5" fmla="*/ 4173 h 1179082"/>
                <a:gd name="connsiteX6" fmla="*/ 1012874 w 1012874"/>
                <a:gd name="connsiteY6" fmla="*/ 28135 h 1179082"/>
                <a:gd name="connsiteX0" fmla="*/ 1012874 w 1012874"/>
                <a:gd name="connsiteY0" fmla="*/ 28135 h 1179082"/>
                <a:gd name="connsiteX1" fmla="*/ 584982 w 1012874"/>
                <a:gd name="connsiteY1" fmla="*/ 751449 h 1179082"/>
                <a:gd name="connsiteX2" fmla="*/ 379828 w 1012874"/>
                <a:gd name="connsiteY2" fmla="*/ 1096479 h 1179082"/>
                <a:gd name="connsiteX3" fmla="*/ 0 w 1012874"/>
                <a:gd name="connsiteY3" fmla="*/ 1083212 h 1179082"/>
                <a:gd name="connsiteX4" fmla="*/ 0 w 1012874"/>
                <a:gd name="connsiteY4" fmla="*/ 0 h 1179082"/>
                <a:gd name="connsiteX5" fmla="*/ 1773 w 1012874"/>
                <a:gd name="connsiteY5" fmla="*/ 4173 h 1179082"/>
                <a:gd name="connsiteX6" fmla="*/ 1012874 w 1012874"/>
                <a:gd name="connsiteY6" fmla="*/ 28135 h 1179082"/>
                <a:gd name="connsiteX0" fmla="*/ 1012874 w 1012874"/>
                <a:gd name="connsiteY0" fmla="*/ 28135 h 1179082"/>
                <a:gd name="connsiteX1" fmla="*/ 584982 w 1012874"/>
                <a:gd name="connsiteY1" fmla="*/ 751449 h 1179082"/>
                <a:gd name="connsiteX2" fmla="*/ 379828 w 1012874"/>
                <a:gd name="connsiteY2" fmla="*/ 1096479 h 1179082"/>
                <a:gd name="connsiteX3" fmla="*/ 0 w 1012874"/>
                <a:gd name="connsiteY3" fmla="*/ 1083212 h 1179082"/>
                <a:gd name="connsiteX4" fmla="*/ 0 w 1012874"/>
                <a:gd name="connsiteY4" fmla="*/ 0 h 1179082"/>
                <a:gd name="connsiteX5" fmla="*/ 1773 w 1012874"/>
                <a:gd name="connsiteY5" fmla="*/ 4173 h 1179082"/>
                <a:gd name="connsiteX6" fmla="*/ 1012874 w 1012874"/>
                <a:gd name="connsiteY6" fmla="*/ 28135 h 1179082"/>
                <a:gd name="connsiteX0" fmla="*/ 1030277 w 1030277"/>
                <a:gd name="connsiteY0" fmla="*/ 28135 h 1179082"/>
                <a:gd name="connsiteX1" fmla="*/ 602385 w 1030277"/>
                <a:gd name="connsiteY1" fmla="*/ 751449 h 1179082"/>
                <a:gd name="connsiteX2" fmla="*/ 397231 w 1030277"/>
                <a:gd name="connsiteY2" fmla="*/ 1096479 h 1179082"/>
                <a:gd name="connsiteX3" fmla="*/ 17403 w 1030277"/>
                <a:gd name="connsiteY3" fmla="*/ 1083212 h 1179082"/>
                <a:gd name="connsiteX4" fmla="*/ 17403 w 1030277"/>
                <a:gd name="connsiteY4" fmla="*/ 0 h 1179082"/>
                <a:gd name="connsiteX5" fmla="*/ 591 w 1030277"/>
                <a:gd name="connsiteY5" fmla="*/ 19041 h 1179082"/>
                <a:gd name="connsiteX6" fmla="*/ 1030277 w 1030277"/>
                <a:gd name="connsiteY6" fmla="*/ 28135 h 1179082"/>
                <a:gd name="connsiteX0" fmla="*/ 1030277 w 1030277"/>
                <a:gd name="connsiteY0" fmla="*/ 28135 h 1179082"/>
                <a:gd name="connsiteX1" fmla="*/ 602385 w 1030277"/>
                <a:gd name="connsiteY1" fmla="*/ 751449 h 1179082"/>
                <a:gd name="connsiteX2" fmla="*/ 397231 w 1030277"/>
                <a:gd name="connsiteY2" fmla="*/ 1096479 h 1179082"/>
                <a:gd name="connsiteX3" fmla="*/ 17403 w 1030277"/>
                <a:gd name="connsiteY3" fmla="*/ 1083212 h 1179082"/>
                <a:gd name="connsiteX4" fmla="*/ 17403 w 1030277"/>
                <a:gd name="connsiteY4" fmla="*/ 0 h 1179082"/>
                <a:gd name="connsiteX5" fmla="*/ 591 w 1030277"/>
                <a:gd name="connsiteY5" fmla="*/ 19041 h 1179082"/>
                <a:gd name="connsiteX6" fmla="*/ 4309 w 1030277"/>
                <a:gd name="connsiteY6" fmla="*/ 19041 h 1179082"/>
                <a:gd name="connsiteX7" fmla="*/ 1030277 w 1030277"/>
                <a:gd name="connsiteY7" fmla="*/ 28135 h 1179082"/>
                <a:gd name="connsiteX0" fmla="*/ 1030277 w 1030277"/>
                <a:gd name="connsiteY0" fmla="*/ 28135 h 1179082"/>
                <a:gd name="connsiteX1" fmla="*/ 602385 w 1030277"/>
                <a:gd name="connsiteY1" fmla="*/ 751449 h 1179082"/>
                <a:gd name="connsiteX2" fmla="*/ 397231 w 1030277"/>
                <a:gd name="connsiteY2" fmla="*/ 1096479 h 1179082"/>
                <a:gd name="connsiteX3" fmla="*/ 17403 w 1030277"/>
                <a:gd name="connsiteY3" fmla="*/ 1083212 h 1179082"/>
                <a:gd name="connsiteX4" fmla="*/ 17403 w 1030277"/>
                <a:gd name="connsiteY4" fmla="*/ 0 h 1179082"/>
                <a:gd name="connsiteX5" fmla="*/ 591 w 1030277"/>
                <a:gd name="connsiteY5" fmla="*/ 19041 h 1179082"/>
                <a:gd name="connsiteX6" fmla="*/ 1030277 w 1030277"/>
                <a:gd name="connsiteY6" fmla="*/ 28135 h 1179082"/>
                <a:gd name="connsiteX0" fmla="*/ 1030277 w 1030277"/>
                <a:gd name="connsiteY0" fmla="*/ 28135 h 1179082"/>
                <a:gd name="connsiteX1" fmla="*/ 602385 w 1030277"/>
                <a:gd name="connsiteY1" fmla="*/ 751449 h 1179082"/>
                <a:gd name="connsiteX2" fmla="*/ 397231 w 1030277"/>
                <a:gd name="connsiteY2" fmla="*/ 1096479 h 1179082"/>
                <a:gd name="connsiteX3" fmla="*/ 17403 w 1030277"/>
                <a:gd name="connsiteY3" fmla="*/ 1083212 h 1179082"/>
                <a:gd name="connsiteX4" fmla="*/ 17403 w 1030277"/>
                <a:gd name="connsiteY4" fmla="*/ 0 h 1179082"/>
                <a:gd name="connsiteX5" fmla="*/ 92031 w 1030277"/>
                <a:gd name="connsiteY5" fmla="*/ 110481 h 1179082"/>
                <a:gd name="connsiteX0" fmla="*/ 1012874 w 1012874"/>
                <a:gd name="connsiteY0" fmla="*/ 60666 h 1211613"/>
                <a:gd name="connsiteX1" fmla="*/ 584982 w 1012874"/>
                <a:gd name="connsiteY1" fmla="*/ 783980 h 1211613"/>
                <a:gd name="connsiteX2" fmla="*/ 379828 w 1012874"/>
                <a:gd name="connsiteY2" fmla="*/ 1129010 h 1211613"/>
                <a:gd name="connsiteX3" fmla="*/ 0 w 1012874"/>
                <a:gd name="connsiteY3" fmla="*/ 1115743 h 1211613"/>
                <a:gd name="connsiteX4" fmla="*/ 0 w 1012874"/>
                <a:gd name="connsiteY4" fmla="*/ 32531 h 1211613"/>
                <a:gd name="connsiteX5" fmla="*/ 989028 w 1012874"/>
                <a:gd name="connsiteY5" fmla="*/ 66812 h 1211613"/>
                <a:gd name="connsiteX0" fmla="*/ 1012874 w 1012874"/>
                <a:gd name="connsiteY0" fmla="*/ 60666 h 1211613"/>
                <a:gd name="connsiteX1" fmla="*/ 584982 w 1012874"/>
                <a:gd name="connsiteY1" fmla="*/ 783980 h 1211613"/>
                <a:gd name="connsiteX2" fmla="*/ 379828 w 1012874"/>
                <a:gd name="connsiteY2" fmla="*/ 1129010 h 1211613"/>
                <a:gd name="connsiteX3" fmla="*/ 0 w 1012874"/>
                <a:gd name="connsiteY3" fmla="*/ 1115743 h 1211613"/>
                <a:gd name="connsiteX4" fmla="*/ 0 w 1012874"/>
                <a:gd name="connsiteY4" fmla="*/ 32531 h 1211613"/>
                <a:gd name="connsiteX5" fmla="*/ 989028 w 1012874"/>
                <a:gd name="connsiteY5" fmla="*/ 66812 h 1211613"/>
                <a:gd name="connsiteX6" fmla="*/ 1012874 w 1012874"/>
                <a:gd name="connsiteY6" fmla="*/ 60666 h 1211613"/>
                <a:gd name="connsiteX0" fmla="*/ 1012874 w 1012874"/>
                <a:gd name="connsiteY0" fmla="*/ 203981 h 1354928"/>
                <a:gd name="connsiteX1" fmla="*/ 584982 w 1012874"/>
                <a:gd name="connsiteY1" fmla="*/ 927295 h 1354928"/>
                <a:gd name="connsiteX2" fmla="*/ 379828 w 1012874"/>
                <a:gd name="connsiteY2" fmla="*/ 1272325 h 1354928"/>
                <a:gd name="connsiteX3" fmla="*/ 0 w 1012874"/>
                <a:gd name="connsiteY3" fmla="*/ 1259058 h 1354928"/>
                <a:gd name="connsiteX4" fmla="*/ 0 w 1012874"/>
                <a:gd name="connsiteY4" fmla="*/ 175846 h 1354928"/>
                <a:gd name="connsiteX5" fmla="*/ 1012874 w 1012874"/>
                <a:gd name="connsiteY5" fmla="*/ 203981 h 1354928"/>
                <a:gd name="connsiteX0" fmla="*/ 1012874 w 1012874"/>
                <a:gd name="connsiteY0" fmla="*/ 28135 h 1179082"/>
                <a:gd name="connsiteX1" fmla="*/ 584982 w 1012874"/>
                <a:gd name="connsiteY1" fmla="*/ 751449 h 1179082"/>
                <a:gd name="connsiteX2" fmla="*/ 379828 w 1012874"/>
                <a:gd name="connsiteY2" fmla="*/ 1096479 h 1179082"/>
                <a:gd name="connsiteX3" fmla="*/ 0 w 1012874"/>
                <a:gd name="connsiteY3" fmla="*/ 1083212 h 1179082"/>
                <a:gd name="connsiteX4" fmla="*/ 0 w 1012874"/>
                <a:gd name="connsiteY4" fmla="*/ 0 h 1179082"/>
                <a:gd name="connsiteX5" fmla="*/ 1012874 w 1012874"/>
                <a:gd name="connsiteY5" fmla="*/ 28135 h 1179082"/>
                <a:gd name="connsiteX0" fmla="*/ 1012874 w 1012874"/>
                <a:gd name="connsiteY0" fmla="*/ 20701 h 1171648"/>
                <a:gd name="connsiteX1" fmla="*/ 584982 w 1012874"/>
                <a:gd name="connsiteY1" fmla="*/ 744015 h 1171648"/>
                <a:gd name="connsiteX2" fmla="*/ 379828 w 1012874"/>
                <a:gd name="connsiteY2" fmla="*/ 1089045 h 1171648"/>
                <a:gd name="connsiteX3" fmla="*/ 0 w 1012874"/>
                <a:gd name="connsiteY3" fmla="*/ 1075778 h 1171648"/>
                <a:gd name="connsiteX4" fmla="*/ 0 w 1012874"/>
                <a:gd name="connsiteY4" fmla="*/ 0 h 1171648"/>
                <a:gd name="connsiteX5" fmla="*/ 1012874 w 1012874"/>
                <a:gd name="connsiteY5" fmla="*/ 20701 h 1171648"/>
                <a:gd name="connsiteX0" fmla="*/ 1012874 w 1012874"/>
                <a:gd name="connsiteY0" fmla="*/ 9550 h 1160497"/>
                <a:gd name="connsiteX1" fmla="*/ 584982 w 1012874"/>
                <a:gd name="connsiteY1" fmla="*/ 732864 h 1160497"/>
                <a:gd name="connsiteX2" fmla="*/ 379828 w 1012874"/>
                <a:gd name="connsiteY2" fmla="*/ 1077894 h 1160497"/>
                <a:gd name="connsiteX3" fmla="*/ 0 w 1012874"/>
                <a:gd name="connsiteY3" fmla="*/ 1064627 h 1160497"/>
                <a:gd name="connsiteX4" fmla="*/ 0 w 1012874"/>
                <a:gd name="connsiteY4" fmla="*/ 0 h 1160497"/>
                <a:gd name="connsiteX5" fmla="*/ 1012874 w 1012874"/>
                <a:gd name="connsiteY5" fmla="*/ 9550 h 116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874" h="1160497">
                  <a:moveTo>
                    <a:pt x="1012874" y="9550"/>
                  </a:moveTo>
                  <a:cubicBezTo>
                    <a:pt x="802211" y="639032"/>
                    <a:pt x="854282" y="732864"/>
                    <a:pt x="584982" y="732864"/>
                  </a:cubicBezTo>
                  <a:cubicBezTo>
                    <a:pt x="314148" y="1160497"/>
                    <a:pt x="465182" y="936794"/>
                    <a:pt x="379828" y="1077894"/>
                  </a:cubicBezTo>
                  <a:lnTo>
                    <a:pt x="0" y="1064627"/>
                  </a:lnTo>
                  <a:lnTo>
                    <a:pt x="0" y="0"/>
                  </a:lnTo>
                  <a:lnTo>
                    <a:pt x="1012874" y="955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297828" y="5388375"/>
              <a:ext cx="2316937" cy="748535"/>
            </a:xfrm>
            <a:custGeom>
              <a:avLst/>
              <a:gdLst>
                <a:gd name="connsiteX0" fmla="*/ 0 w 2680378"/>
                <a:gd name="connsiteY0" fmla="*/ 914400 h 914400"/>
                <a:gd name="connsiteX1" fmla="*/ 0 w 2680378"/>
                <a:gd name="connsiteY1" fmla="*/ 914400 h 914400"/>
                <a:gd name="connsiteX2" fmla="*/ 2680378 w 2680378"/>
                <a:gd name="connsiteY2" fmla="*/ 914400 h 914400"/>
                <a:gd name="connsiteX3" fmla="*/ 2680378 w 2680378"/>
                <a:gd name="connsiteY3" fmla="*/ 0 h 914400"/>
                <a:gd name="connsiteX4" fmla="*/ 2561716 w 2680378"/>
                <a:gd name="connsiteY4" fmla="*/ 0 h 914400"/>
                <a:gd name="connsiteX5" fmla="*/ 2561716 w 2680378"/>
                <a:gd name="connsiteY5" fmla="*/ 802718 h 914400"/>
                <a:gd name="connsiteX6" fmla="*/ 62821 w 2680378"/>
                <a:gd name="connsiteY6" fmla="*/ 802718 h 914400"/>
                <a:gd name="connsiteX7" fmla="*/ 0 w 2680378"/>
                <a:gd name="connsiteY7" fmla="*/ 914400 h 914400"/>
                <a:gd name="connsiteX0" fmla="*/ 0 w 2680378"/>
                <a:gd name="connsiteY0" fmla="*/ 914400 h 914400"/>
                <a:gd name="connsiteX1" fmla="*/ 0 w 2680378"/>
                <a:gd name="connsiteY1" fmla="*/ 914400 h 914400"/>
                <a:gd name="connsiteX2" fmla="*/ 2680378 w 2680378"/>
                <a:gd name="connsiteY2" fmla="*/ 914400 h 914400"/>
                <a:gd name="connsiteX3" fmla="*/ 2680378 w 2680378"/>
                <a:gd name="connsiteY3" fmla="*/ 228600 h 914400"/>
                <a:gd name="connsiteX4" fmla="*/ 2561716 w 2680378"/>
                <a:gd name="connsiteY4" fmla="*/ 0 h 914400"/>
                <a:gd name="connsiteX5" fmla="*/ 2561716 w 2680378"/>
                <a:gd name="connsiteY5" fmla="*/ 802718 h 914400"/>
                <a:gd name="connsiteX6" fmla="*/ 62821 w 2680378"/>
                <a:gd name="connsiteY6" fmla="*/ 802718 h 914400"/>
                <a:gd name="connsiteX7" fmla="*/ 0 w 2680378"/>
                <a:gd name="connsiteY7" fmla="*/ 914400 h 914400"/>
                <a:gd name="connsiteX0" fmla="*/ 0 w 2680378"/>
                <a:gd name="connsiteY0" fmla="*/ 685800 h 685800"/>
                <a:gd name="connsiteX1" fmla="*/ 0 w 2680378"/>
                <a:gd name="connsiteY1" fmla="*/ 685800 h 685800"/>
                <a:gd name="connsiteX2" fmla="*/ 2680378 w 2680378"/>
                <a:gd name="connsiteY2" fmla="*/ 685800 h 685800"/>
                <a:gd name="connsiteX3" fmla="*/ 2680378 w 2680378"/>
                <a:gd name="connsiteY3" fmla="*/ 0 h 685800"/>
                <a:gd name="connsiteX4" fmla="*/ 2561716 w 2680378"/>
                <a:gd name="connsiteY4" fmla="*/ 0 h 685800"/>
                <a:gd name="connsiteX5" fmla="*/ 2561716 w 2680378"/>
                <a:gd name="connsiteY5" fmla="*/ 574118 h 685800"/>
                <a:gd name="connsiteX6" fmla="*/ 62821 w 2680378"/>
                <a:gd name="connsiteY6" fmla="*/ 574118 h 685800"/>
                <a:gd name="connsiteX7" fmla="*/ 0 w 2680378"/>
                <a:gd name="connsiteY7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0378" h="685800">
                  <a:moveTo>
                    <a:pt x="0" y="685800"/>
                  </a:moveTo>
                  <a:lnTo>
                    <a:pt x="0" y="685800"/>
                  </a:lnTo>
                  <a:lnTo>
                    <a:pt x="2680378" y="685800"/>
                  </a:lnTo>
                  <a:lnTo>
                    <a:pt x="2680378" y="0"/>
                  </a:lnTo>
                  <a:lnTo>
                    <a:pt x="2561716" y="0"/>
                  </a:lnTo>
                  <a:lnTo>
                    <a:pt x="2561716" y="574118"/>
                  </a:lnTo>
                  <a:lnTo>
                    <a:pt x="62821" y="574118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7391400" y="4343400"/>
              <a:ext cx="395207" cy="914876"/>
              <a:chOff x="7348780" y="4454453"/>
              <a:chExt cx="395207" cy="914876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7348780" y="4953476"/>
                <a:ext cx="395207" cy="415853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Трапеция 11"/>
              <p:cNvSpPr/>
              <p:nvPr/>
            </p:nvSpPr>
            <p:spPr>
              <a:xfrm>
                <a:off x="7348780" y="4787135"/>
                <a:ext cx="395207" cy="166341"/>
              </a:xfrm>
              <a:prstGeom prst="trapezoid">
                <a:avLst/>
              </a:prstGeom>
              <a:solidFill>
                <a:srgbClr val="99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7480515" y="4620794"/>
                <a:ext cx="131736" cy="166341"/>
              </a:xfrm>
              <a:prstGeom prst="rect">
                <a:avLst/>
              </a:pr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Блок-схема: извлечение 13"/>
              <p:cNvSpPr/>
              <p:nvPr/>
            </p:nvSpPr>
            <p:spPr>
              <a:xfrm>
                <a:off x="7464831" y="4454453"/>
                <a:ext cx="169375" cy="166341"/>
              </a:xfrm>
              <a:prstGeom prst="flowChartExtract">
                <a:avLst/>
              </a:prstGeom>
              <a:solidFill>
                <a:srgbClr val="99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Прямоугольный треугольник 24"/>
            <p:cNvSpPr/>
            <p:nvPr/>
          </p:nvSpPr>
          <p:spPr>
            <a:xfrm flipH="1">
              <a:off x="5562600" y="5181600"/>
              <a:ext cx="2971800" cy="228600"/>
            </a:xfrm>
            <a:prstGeom prst="rtTriangle">
              <a:avLst/>
            </a:pr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7519860" y="5185132"/>
              <a:ext cx="103024" cy="249512"/>
              <a:chOff x="7512604" y="5119817"/>
              <a:chExt cx="103024" cy="24951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7512605" y="5119817"/>
                <a:ext cx="99646" cy="2495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" name="Прямая соединительная линия 16"/>
              <p:cNvCxnSpPr>
                <a:stCxn id="15" idx="1"/>
                <a:endCxn id="15" idx="3"/>
              </p:cNvCxnSpPr>
              <p:nvPr/>
            </p:nvCxnSpPr>
            <p:spPr>
              <a:xfrm rot="10800000" flipH="1">
                <a:off x="7512604" y="5244573"/>
                <a:ext cx="99646" cy="1733"/>
              </a:xfrm>
              <a:prstGeom prst="line">
                <a:avLst/>
              </a:prstGeom>
              <a:ln>
                <a:solidFill>
                  <a:schemeClr val="tx2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10800000" flipH="1">
                <a:off x="7515982" y="5197656"/>
                <a:ext cx="99646" cy="1733"/>
              </a:xfrm>
              <a:prstGeom prst="line">
                <a:avLst/>
              </a:prstGeom>
              <a:ln>
                <a:solidFill>
                  <a:schemeClr val="tx2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10800000" flipH="1">
                <a:off x="7514294" y="5290424"/>
                <a:ext cx="99646" cy="1733"/>
              </a:xfrm>
              <a:prstGeom prst="line">
                <a:avLst/>
              </a:prstGeom>
              <a:ln>
                <a:solidFill>
                  <a:schemeClr val="tx2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10800000" flipH="1">
                <a:off x="7515982" y="5332009"/>
                <a:ext cx="99646" cy="1733"/>
              </a:xfrm>
              <a:prstGeom prst="line">
                <a:avLst/>
              </a:prstGeom>
              <a:ln>
                <a:solidFill>
                  <a:schemeClr val="tx2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10800000" flipH="1">
                <a:off x="7515982" y="5157137"/>
                <a:ext cx="99646" cy="1733"/>
              </a:xfrm>
              <a:prstGeom prst="line">
                <a:avLst/>
              </a:prstGeom>
              <a:ln>
                <a:solidFill>
                  <a:schemeClr val="tx2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Прямая соединительная линия 27"/>
            <p:cNvCxnSpPr>
              <a:stCxn id="9" idx="0"/>
              <a:endCxn id="25" idx="2"/>
            </p:cNvCxnSpPr>
            <p:nvPr/>
          </p:nvCxnSpPr>
          <p:spPr>
            <a:xfrm>
              <a:off x="5531842" y="5373168"/>
              <a:ext cx="3002558" cy="37032"/>
            </a:xfrm>
            <a:prstGeom prst="line">
              <a:avLst/>
            </a:prstGeom>
            <a:ln w="3175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Чайник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0"/>
            <a:ext cx="3564832" cy="199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E:\Кофейни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438400"/>
            <a:ext cx="3249254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 descr="E:\Лейка копия.png"/>
          <p:cNvPicPr>
            <a:picLocks noChangeAspect="1" noChangeArrowheads="1"/>
          </p:cNvPicPr>
          <p:nvPr/>
        </p:nvPicPr>
        <p:blipFill>
          <a:blip r:embed="rId4"/>
          <a:srcRect t="7161" r="10369"/>
          <a:stretch>
            <a:fillRect/>
          </a:stretch>
        </p:blipFill>
        <p:spPr bwMode="auto">
          <a:xfrm>
            <a:off x="914400" y="1371601"/>
            <a:ext cx="3581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Заголовок 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  <a:sp3d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Какие ошибки допустил художник?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152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1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724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2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3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Аквед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2722563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200400" y="838200"/>
            <a:ext cx="5715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Римляне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подавали чистую воду с гор с помощью свинцовых труб. Они не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знали свойства сообщающихся сосудов и построили водопровод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через ущелья на очень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мощных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подпорах.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 всем пути (404км)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трубам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придавался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ровный уклон</a:t>
            </a:r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Специалисты считали, что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преодолеть долины другим способом нельзя, т.к.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вверх вода не потечет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Правы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ли были инженеры Древнего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Рима?</a:t>
            </a:r>
            <a:endParaRPr lang="ru-RU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3962400" cy="2550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114800"/>
            <a:ext cx="4178531" cy="250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419600" y="228600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>
                <a:gradFill>
                  <a:gsLst>
                    <a:gs pos="6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Bookman Old Style" pitchFamily="18" charset="0"/>
              </a:rPr>
              <a:t>Акведуки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13"/>
          <p:cNvPicPr>
            <a:picLocks noChangeAspect="1" noChangeArrowheads="1"/>
          </p:cNvPicPr>
          <p:nvPr/>
        </p:nvPicPr>
        <p:blipFill>
          <a:blip r:embed="rId2">
            <a:lum contrast="48000"/>
          </a:blip>
          <a:srcRect r="63330" b="85548"/>
          <a:stretch>
            <a:fillRect/>
          </a:stretch>
        </p:blipFill>
        <p:spPr bwMode="auto">
          <a:xfrm>
            <a:off x="914400" y="3352800"/>
            <a:ext cx="2663825" cy="23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/>
          <a:srcRect b="30159"/>
          <a:stretch>
            <a:fillRect/>
          </a:stretch>
        </p:blipFill>
        <p:spPr bwMode="auto">
          <a:xfrm>
            <a:off x="5410200" y="3581400"/>
            <a:ext cx="313372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1447800" y="2514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Рис.1</a:t>
            </a:r>
            <a:endParaRPr lang="ru-RU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514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Рис.2</a:t>
            </a:r>
            <a:endParaRPr lang="ru-RU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</a:t>
            </a:r>
            <a:endParaRPr lang="ru-RU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</a:t>
            </a:r>
            <a:endParaRPr lang="ru-RU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5638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</a:t>
            </a:r>
            <a:endParaRPr lang="ru-RU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5715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</a:t>
            </a:r>
            <a:endParaRPr lang="ru-RU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Заголовок 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  <a:sp3d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Какой чайник имеет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большую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вместимость?</a:t>
            </a:r>
            <a:endParaRPr lang="ru-RU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066800"/>
          </a:xfrm>
        </p:spPr>
        <p:txBody>
          <a:bodyPr>
            <a:prstTxWarp prst="textPlain">
              <a:avLst>
                <a:gd name="adj" fmla="val 50340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800" b="1" i="1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Bookman Old Style" pitchFamily="18" charset="0"/>
              </a:rPr>
              <a:t>Фонтаны Петергофа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5943600"/>
            <a:ext cx="487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prstMaterial="metal">
              <a:bevelT w="63500" h="38100"/>
            </a:sp3d>
          </a:bodyPr>
          <a:lstStyle/>
          <a:p>
            <a:pPr algn="r">
              <a:spcBef>
                <a:spcPct val="50000"/>
              </a:spcBef>
            </a:pPr>
            <a:r>
              <a:rPr lang="ru-RU" sz="4000" b="1" i="1" dirty="0">
                <a:gradFill flip="none" rotWithShape="1">
                  <a:gsLst>
                    <a:gs pos="25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Большой каскад</a:t>
            </a:r>
          </a:p>
        </p:txBody>
      </p:sp>
      <p:pic>
        <p:nvPicPr>
          <p:cNvPr id="4105" name="Picture 9" descr="grand-cascade"/>
          <p:cNvPicPr>
            <a:picLocks noChangeAspect="1" noChangeArrowheads="1"/>
          </p:cNvPicPr>
          <p:nvPr/>
        </p:nvPicPr>
        <p:blipFill>
          <a:blip r:embed="rId2"/>
          <a:srcRect b="11884"/>
          <a:stretch>
            <a:fillRect/>
          </a:stretch>
        </p:blipFill>
        <p:spPr bwMode="auto">
          <a:xfrm>
            <a:off x="1219200" y="1524000"/>
            <a:ext cx="6406515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4" name="Picture 8" descr="Большой Петровский дворец"/>
          <p:cNvPicPr>
            <a:picLocks noChangeAspect="1" noChangeArrowheads="1"/>
          </p:cNvPicPr>
          <p:nvPr/>
        </p:nvPicPr>
        <p:blipFill>
          <a:blip r:embed="rId3"/>
          <a:srcRect l="6731" t="26187" r="5719" b="27059"/>
          <a:stretch>
            <a:fillRect/>
          </a:stretch>
        </p:blipFill>
        <p:spPr bwMode="auto">
          <a:xfrm>
            <a:off x="1224915" y="1533525"/>
            <a:ext cx="6437271" cy="441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105"/>
                                        </p:tgtEl>
                                      </p:cBhvr>
                                      <p:by x="68000" y="68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5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9711E-6 L -0.23368 -0.088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68000" y="68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6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1.32948E-6 L 0.25573 0.088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14600"/>
            <a:ext cx="665845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  <a:sp3d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Какой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манометр показывает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увеличение давления?</a:t>
            </a:r>
            <a:endParaRPr lang="ru-RU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267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4114800"/>
            <a:ext cx="457200" cy="523220"/>
          </a:xfrm>
          <a:prstGeom prst="rect">
            <a:avLst/>
          </a:prstGeom>
          <a:solidFill>
            <a:srgbClr val="E7E1E7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/>
          <a:lstStyle/>
          <a:p>
            <a:r>
              <a:rPr lang="ru-RU" b="1" dirty="0"/>
              <a:t>Ответим на вопросы</a:t>
            </a:r>
          </a:p>
        </p:txBody>
      </p:sp>
      <p:pic>
        <p:nvPicPr>
          <p:cNvPr id="3" name="Picture 5" descr="Корабль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381000" y="3505200"/>
            <a:ext cx="512601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8"/>
          <p:cNvSpPr txBox="1">
            <a:spLocks/>
          </p:cNvSpPr>
          <p:nvPr/>
        </p:nvSpPr>
        <p:spPr bwMode="auto">
          <a:xfrm>
            <a:off x="381000" y="533400"/>
            <a:ext cx="815340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p3d/>
          </a:bodyPr>
          <a:lstStyle/>
          <a:p>
            <a:pPr lvl="0" indent="363538"/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Рыбак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для хранения живой пойманной рыбы </a:t>
            </a:r>
            <a:r>
              <a:rPr lang="ru-RU" sz="2800" b="1" kern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сделал изолированный отсек в </a:t>
            </a:r>
            <a:r>
              <a:rPr lang="ru-RU" sz="2800" b="1" kern="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се-редине</a:t>
            </a:r>
            <a:r>
              <a:rPr lang="ru-RU" sz="2800" b="1" kern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лодки и выпилил отверстие в дне.</a:t>
            </a:r>
          </a:p>
          <a:p>
            <a:pPr lvl="0" indent="363538"/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Правы ли другие рыбаки, которые предрекали лодке недолгое плавание?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5791200" y="3962400"/>
            <a:ext cx="3048000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p3d/>
          </a:bodyPr>
          <a:lstStyle/>
          <a:p>
            <a:pPr lvl="0" algn="ctr"/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Д/З </a:t>
            </a:r>
          </a:p>
          <a:p>
            <a:pPr lvl="0" algn="ctr"/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стр.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1066800"/>
            <a:ext cx="8534400" cy="2286000"/>
          </a:xfrm>
          <a:prstGeom prst="rect">
            <a:avLst/>
          </a:prstGeom>
        </p:spPr>
        <p:txBody>
          <a:bodyPr numCol="1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Благодарю всех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за работу</a:t>
            </a:r>
            <a:endParaRPr kumimoji="0" lang="ru-RU" sz="7200" b="1" i="1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3" name="Рисунок 2" descr="Flowers 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886200"/>
            <a:ext cx="2466975" cy="2466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190500" dist="101600" dir="2700000" sx="105000" sy="105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533400"/>
            <a:ext cx="5181601" cy="609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3500" h="38100"/>
            </a:sp3d>
          </a:bodyPr>
          <a:lstStyle/>
          <a:p>
            <a:pPr algn="r"/>
            <a:r>
              <a:rPr lang="ru-RU" sz="4000" b="1" i="1" dirty="0"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Bookman Old Style" pitchFamily="18" charset="0"/>
              </a:rPr>
              <a:t>Большой </a:t>
            </a:r>
            <a:r>
              <a:rPr lang="ru-RU" sz="4000" b="1" i="1" dirty="0" smtClean="0"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Bookman Old Style" pitchFamily="18" charset="0"/>
              </a:rPr>
              <a:t>каскад </a:t>
            </a:r>
            <a:endParaRPr lang="ru-RU" sz="4000" b="1" i="1" dirty="0"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0"/>
              </a:gradFill>
              <a:latin typeface="Bookman Old Style" pitchFamily="18" charset="0"/>
            </a:endParaRPr>
          </a:p>
        </p:txBody>
      </p:sp>
      <p:pic>
        <p:nvPicPr>
          <p:cNvPr id="5125" name="Picture 5" descr="Большой каскад 2"/>
          <p:cNvPicPr>
            <a:picLocks noChangeAspect="1" noChangeArrowheads="1"/>
          </p:cNvPicPr>
          <p:nvPr/>
        </p:nvPicPr>
        <p:blipFill>
          <a:blip r:embed="rId2"/>
          <a:srcRect l="3409" b="3015"/>
          <a:stretch>
            <a:fillRect/>
          </a:stretch>
        </p:blipFill>
        <p:spPr bwMode="auto">
          <a:xfrm>
            <a:off x="3352800" y="1371600"/>
            <a:ext cx="5445246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6" name="Picture 6" descr="Самсон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219200"/>
            <a:ext cx="248747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7" name="Picture 7" descr="Большой каскад"/>
          <p:cNvPicPr>
            <a:picLocks noChangeAspect="1" noChangeArrowheads="1"/>
          </p:cNvPicPr>
          <p:nvPr/>
        </p:nvPicPr>
        <p:blipFill>
          <a:blip r:embed="rId4"/>
          <a:srcRect l="15413" t="6761" r="15413" b="5348"/>
          <a:stretch>
            <a:fillRect/>
          </a:stretch>
        </p:blipFill>
        <p:spPr bwMode="auto">
          <a:xfrm>
            <a:off x="457199" y="3733800"/>
            <a:ext cx="2514601" cy="2801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429000" y="58674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3500" h="38100"/>
            </a:sp3d>
          </a:bodyPr>
          <a:lstStyle/>
          <a:p>
            <a:pPr>
              <a:spcBef>
                <a:spcPct val="50000"/>
              </a:spcBef>
            </a:pPr>
            <a:r>
              <a:rPr lang="ru-RU" sz="4000" b="1" i="1" dirty="0" smtClean="0"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Bookman Old Style" pitchFamily="18" charset="0"/>
              </a:rPr>
              <a:t>Морской </a:t>
            </a:r>
            <a:r>
              <a:rPr lang="ru-RU" sz="4000" b="1" i="1" dirty="0"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Bookman Old Style" pitchFamily="18" charset="0"/>
              </a:rPr>
              <a:t>канал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33400" y="228600"/>
            <a:ext cx="27432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3500" h="38100"/>
            </a:sp3d>
          </a:bodyPr>
          <a:lstStyle/>
          <a:p>
            <a:pPr>
              <a:spcBef>
                <a:spcPct val="50000"/>
              </a:spcBef>
            </a:pPr>
            <a:r>
              <a:rPr lang="ru-RU" sz="4000" b="1" i="1" dirty="0" smtClean="0"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Bookman Old Style" pitchFamily="18" charset="0"/>
              </a:rPr>
              <a:t>«Самсон»</a:t>
            </a:r>
            <a:endParaRPr lang="ru-RU" sz="4000" b="1" i="1" dirty="0"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3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Сноп 1"/>
          <p:cNvPicPr>
            <a:picLocks noChangeArrowheads="1"/>
          </p:cNvPicPr>
          <p:nvPr/>
        </p:nvPicPr>
        <p:blipFill>
          <a:blip r:embed="rId2">
            <a:lum contrast="-10000"/>
          </a:blip>
          <a:srcRect b="6749"/>
          <a:stretch>
            <a:fillRect/>
          </a:stretch>
        </p:blipFill>
        <p:spPr bwMode="auto">
          <a:xfrm>
            <a:off x="381000" y="381000"/>
            <a:ext cx="3959225" cy="467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90600" y="5638800"/>
            <a:ext cx="2667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35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 smtClean="0">
                <a:gradFill flip="none" rotWithShape="1">
                  <a:gsLst>
                    <a:gs pos="21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1"/>
                  <a:tileRect/>
                </a:gradFill>
                <a:latin typeface="Bookman Old Style" pitchFamily="18" charset="0"/>
              </a:rPr>
              <a:t>«Сноп»</a:t>
            </a:r>
            <a:endParaRPr lang="ru-RU" sz="4400" b="1" i="1" dirty="0">
              <a:gradFill flip="none" rotWithShape="1">
                <a:gsLst>
                  <a:gs pos="2100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1"/>
                <a:tileRect/>
              </a:gradFill>
              <a:latin typeface="Bookman Old Style" pitchFamily="18" charset="0"/>
            </a:endParaRPr>
          </a:p>
        </p:txBody>
      </p:sp>
      <p:pic>
        <p:nvPicPr>
          <p:cNvPr id="2051" name="Picture 3" descr="F:\Фонтаны\Солнце 2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2294" r="5505"/>
          <a:stretch>
            <a:fillRect/>
          </a:stretch>
        </p:blipFill>
        <p:spPr bwMode="auto">
          <a:xfrm>
            <a:off x="4572000" y="2895600"/>
            <a:ext cx="4355984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10200" y="1066800"/>
            <a:ext cx="2819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35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 smtClean="0">
                <a:gradFill flip="none" rotWithShape="1">
                  <a:gsLst>
                    <a:gs pos="21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1"/>
                  <a:tileRect/>
                </a:gradFill>
                <a:latin typeface="Bookman Old Style" pitchFamily="18" charset="0"/>
              </a:rPr>
              <a:t>«Солнце»</a:t>
            </a:r>
            <a:endParaRPr lang="ru-RU" sz="4400" b="1" i="1" dirty="0">
              <a:gradFill flip="none" rotWithShape="1">
                <a:gsLst>
                  <a:gs pos="2100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1"/>
                <a:tileRect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Деталь фонтана Межеумный"/>
          <p:cNvPicPr>
            <a:picLocks noChangeAspect="1" noChangeArrowheads="1"/>
          </p:cNvPicPr>
          <p:nvPr/>
        </p:nvPicPr>
        <p:blipFill>
          <a:blip r:embed="rId2"/>
          <a:srcRect l="5000" t="18181" r="11250"/>
          <a:stretch>
            <a:fillRect/>
          </a:stretch>
        </p:blipFill>
        <p:spPr bwMode="auto">
          <a:xfrm>
            <a:off x="717849" y="4267200"/>
            <a:ext cx="3223948" cy="2362200"/>
          </a:xfrm>
          <a:prstGeom prst="ellipse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19600" y="5791200"/>
            <a:ext cx="441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35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 smtClean="0">
                <a:gradFill>
                  <a:gsLst>
                    <a:gs pos="28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Bookman Old Style" pitchFamily="18" charset="0"/>
              </a:rPr>
              <a:t>«</a:t>
            </a:r>
            <a:r>
              <a:rPr lang="ru-RU" sz="4400" b="1" i="1" dirty="0" err="1" smtClean="0">
                <a:gradFill>
                  <a:gsLst>
                    <a:gs pos="28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Bookman Old Style" pitchFamily="18" charset="0"/>
              </a:rPr>
              <a:t>Межеумный</a:t>
            </a:r>
            <a:r>
              <a:rPr lang="ru-RU" sz="4400" b="1" i="1" dirty="0" smtClean="0">
                <a:gradFill>
                  <a:gsLst>
                    <a:gs pos="28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Bookman Old Style" pitchFamily="18" charset="0"/>
              </a:rPr>
              <a:t>»</a:t>
            </a:r>
            <a:endParaRPr lang="ru-RU" sz="4400" b="1" i="1" dirty="0">
              <a:gradFill>
                <a:gsLst>
                  <a:gs pos="2800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0"/>
              </a:gradFill>
              <a:latin typeface="Bookman Old Style" pitchFamily="18" charset="0"/>
            </a:endParaRPr>
          </a:p>
        </p:txBody>
      </p:sp>
      <p:pic>
        <p:nvPicPr>
          <p:cNvPr id="1028" name="Picture 4" descr="F:\Фонтаны\Межеумный 2.jpg"/>
          <p:cNvPicPr>
            <a:picLocks noChangeAspect="1" noChangeArrowheads="1"/>
          </p:cNvPicPr>
          <p:nvPr/>
        </p:nvPicPr>
        <p:blipFill>
          <a:blip r:embed="rId3"/>
          <a:srcRect l="4762" t="6349" r="6349" b="8995"/>
          <a:stretch>
            <a:fillRect/>
          </a:stretch>
        </p:blipFill>
        <p:spPr bwMode="auto">
          <a:xfrm>
            <a:off x="4419600" y="2362200"/>
            <a:ext cx="4343400" cy="3222171"/>
          </a:xfrm>
          <a:prstGeom prst="ellipse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3" name="Picture 5" descr="Межеумный"/>
          <p:cNvPicPr>
            <a:picLocks noChangeAspect="1" noChangeArrowheads="1"/>
          </p:cNvPicPr>
          <p:nvPr/>
        </p:nvPicPr>
        <p:blipFill>
          <a:blip r:embed="rId4"/>
          <a:srcRect t="9950" r="18018"/>
          <a:stretch>
            <a:fillRect/>
          </a:stretch>
        </p:blipFill>
        <p:spPr bwMode="auto">
          <a:xfrm>
            <a:off x="457200" y="304800"/>
            <a:ext cx="4134576" cy="3406475"/>
          </a:xfrm>
          <a:prstGeom prst="ellipse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9600" y="152400"/>
            <a:ext cx="441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35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 smtClean="0">
                <a:solidFill>
                  <a:srgbClr val="FFC000"/>
                </a:solidFill>
                <a:latin typeface="Bookman Old Style" pitchFamily="18" charset="0"/>
              </a:rPr>
              <a:t>Золото</a:t>
            </a:r>
            <a:r>
              <a:rPr lang="ru-RU" sz="4400" b="1" i="1" dirty="0" smtClean="0">
                <a:gradFill>
                  <a:gsLst>
                    <a:gs pos="28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Bookman Old Style" pitchFamily="18" charset="0"/>
              </a:rPr>
              <a:t> </a:t>
            </a:r>
            <a:r>
              <a:rPr lang="ru-RU" sz="4400" b="1" i="1" dirty="0" smtClean="0">
                <a:solidFill>
                  <a:srgbClr val="FFC000"/>
                </a:solidFill>
                <a:latin typeface="Bookman Old Style" pitchFamily="18" charset="0"/>
              </a:rPr>
              <a:t>фонтанов</a:t>
            </a:r>
            <a:endParaRPr lang="ru-RU" sz="4400" b="1" i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Менажерные экономные фонтаны"/>
          <p:cNvPicPr>
            <a:picLocks noChangeArrowheads="1"/>
          </p:cNvPicPr>
          <p:nvPr/>
        </p:nvPicPr>
        <p:blipFill>
          <a:blip r:embed="rId2"/>
          <a:srcRect b="7805"/>
          <a:stretch>
            <a:fillRect/>
          </a:stretch>
        </p:blipFill>
        <p:spPr bwMode="auto">
          <a:xfrm>
            <a:off x="379502" y="457200"/>
            <a:ext cx="396389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5638800"/>
            <a:ext cx="4419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35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200" b="1" i="1" dirty="0" smtClean="0">
                <a:gradFill>
                  <a:gsLst>
                    <a:gs pos="28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Bookman Old Style" pitchFamily="18" charset="0"/>
              </a:rPr>
              <a:t>«</a:t>
            </a:r>
            <a:r>
              <a:rPr lang="ru-RU" sz="4200" b="1" i="1" dirty="0" err="1" smtClean="0">
                <a:gradFill>
                  <a:gsLst>
                    <a:gs pos="28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Bookman Old Style" pitchFamily="18" charset="0"/>
              </a:rPr>
              <a:t>Менажерные</a:t>
            </a:r>
            <a:r>
              <a:rPr lang="ru-RU" sz="4200" b="1" i="1" dirty="0" smtClean="0">
                <a:gradFill>
                  <a:gsLst>
                    <a:gs pos="28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Bookman Old Style" pitchFamily="18" charset="0"/>
              </a:rPr>
              <a:t>»</a:t>
            </a:r>
            <a:endParaRPr lang="ru-RU" sz="4200" b="1" i="1" dirty="0">
              <a:gradFill>
                <a:gsLst>
                  <a:gs pos="2800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0"/>
              </a:gradFill>
              <a:latin typeface="Bookman Old Style" pitchFamily="18" charset="0"/>
            </a:endParaRPr>
          </a:p>
        </p:txBody>
      </p:sp>
      <p:pic>
        <p:nvPicPr>
          <p:cNvPr id="5" name="Picture 5" descr="Пирамида"/>
          <p:cNvPicPr>
            <a:picLocks noChangeArrowheads="1"/>
          </p:cNvPicPr>
          <p:nvPr/>
        </p:nvPicPr>
        <p:blipFill>
          <a:blip r:embed="rId3"/>
          <a:srcRect l="315" r="1245" b="8241"/>
          <a:stretch>
            <a:fillRect/>
          </a:stretch>
        </p:blipFill>
        <p:spPr bwMode="auto">
          <a:xfrm>
            <a:off x="4800600" y="1447800"/>
            <a:ext cx="3897442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00600" y="435114"/>
            <a:ext cx="3886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35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200" b="1" i="1" dirty="0" smtClean="0">
                <a:gradFill flip="none" rotWithShape="1">
                  <a:gsLst>
                    <a:gs pos="21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1"/>
                  <a:tileRect/>
                </a:gradFill>
                <a:latin typeface="Bookman Old Style" pitchFamily="18" charset="0"/>
              </a:rPr>
              <a:t>«Пирамида»</a:t>
            </a:r>
            <a:endParaRPr lang="ru-RU" sz="4200" b="1" i="1" dirty="0">
              <a:gradFill flip="none" rotWithShape="1">
                <a:gsLst>
                  <a:gs pos="2100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1"/>
                <a:tileRect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Фонтаны\Золотая гора каскад.jpeg"/>
          <p:cNvPicPr>
            <a:picLocks noChangeAspect="1" noChangeArrowheads="1"/>
          </p:cNvPicPr>
          <p:nvPr/>
        </p:nvPicPr>
        <p:blipFill>
          <a:blip r:embed="rId2"/>
          <a:srcRect l="3455" r="4910" b="5448"/>
          <a:stretch>
            <a:fillRect/>
          </a:stretch>
        </p:blipFill>
        <p:spPr bwMode="auto">
          <a:xfrm>
            <a:off x="4495800" y="3190798"/>
            <a:ext cx="4419600" cy="34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9" name="Picture 3" descr="F:\Фонтаны\Золотая гора.1jpg.jpg"/>
          <p:cNvPicPr>
            <a:picLocks noChangeAspect="1" noChangeArrowheads="1"/>
          </p:cNvPicPr>
          <p:nvPr/>
        </p:nvPicPr>
        <p:blipFill>
          <a:blip r:embed="rId3"/>
          <a:srcRect r="7792"/>
          <a:stretch>
            <a:fillRect/>
          </a:stretch>
        </p:blipFill>
        <p:spPr bwMode="auto">
          <a:xfrm>
            <a:off x="304800" y="304800"/>
            <a:ext cx="409575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05400" y="1371600"/>
            <a:ext cx="3429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35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 smtClean="0">
                <a:gradFill flip="none" rotWithShape="1">
                  <a:gsLst>
                    <a:gs pos="21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1"/>
                  <a:tileRect/>
                </a:gradFill>
                <a:latin typeface="Bookman Old Style" pitchFamily="18" charset="0"/>
              </a:rPr>
              <a:t>Каскад</a:t>
            </a:r>
            <a:endParaRPr lang="ru-RU" sz="4400" b="1" i="1" dirty="0">
              <a:gradFill flip="none" rotWithShape="1">
                <a:gsLst>
                  <a:gs pos="2100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16200000" scaled="1"/>
                <a:tileRect/>
              </a:gradFill>
              <a:latin typeface="Bookman Old Style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" y="4267200"/>
            <a:ext cx="3429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35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 smtClean="0">
                <a:solidFill>
                  <a:srgbClr val="FFC000"/>
                </a:solidFill>
                <a:latin typeface="Bookman Old Style" pitchFamily="18" charset="0"/>
              </a:rPr>
              <a:t>«Золотая гора»</a:t>
            </a:r>
            <a:endParaRPr lang="ru-RU" sz="4400" b="1" i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Фонтаны Римские"/>
          <p:cNvPicPr>
            <a:picLocks noChangeAspect="1" noChangeArrowheads="1"/>
          </p:cNvPicPr>
          <p:nvPr/>
        </p:nvPicPr>
        <p:blipFill>
          <a:blip r:embed="rId2"/>
          <a:srcRect b="8838"/>
          <a:stretch>
            <a:fillRect/>
          </a:stretch>
        </p:blipFill>
        <p:spPr bwMode="auto">
          <a:xfrm>
            <a:off x="228600" y="457200"/>
            <a:ext cx="603269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7" name="Picture 5" descr="Римские фонтаны"/>
          <p:cNvPicPr>
            <a:picLocks noChangeArrowheads="1"/>
          </p:cNvPicPr>
          <p:nvPr/>
        </p:nvPicPr>
        <p:blipFill>
          <a:blip r:embed="rId3"/>
          <a:srcRect l="26018" t="10515" r="4131" b="6749"/>
          <a:stretch>
            <a:fillRect/>
          </a:stretch>
        </p:blipFill>
        <p:spPr bwMode="auto">
          <a:xfrm>
            <a:off x="6629400" y="3657600"/>
            <a:ext cx="21590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8" name="Picture 6" descr="Римский Фонтан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04800"/>
            <a:ext cx="21590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8600" y="5791200"/>
            <a:ext cx="594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 smtClean="0">
                <a:gradFill>
                  <a:gsLst>
                    <a:gs pos="30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Bookman Old Style" pitchFamily="18" charset="0"/>
              </a:rPr>
              <a:t>«Римские» </a:t>
            </a:r>
            <a:r>
              <a:rPr lang="ru-RU" sz="4000" b="1" i="1" dirty="0">
                <a:gradFill>
                  <a:gsLst>
                    <a:gs pos="3000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16200000" scaled="0"/>
                </a:gradFill>
                <a:latin typeface="Bookman Old Style" pitchFamily="18" charset="0"/>
              </a:rPr>
              <a:t>фонтаны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02920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288000" algn="ctr">
              <a:spcBef>
                <a:spcPts val="2400"/>
              </a:spcBef>
              <a:spcAft>
                <a:spcPts val="600"/>
              </a:spcAft>
              <a:buNone/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Ход работы.</a:t>
            </a:r>
          </a:p>
          <a:p>
            <a:pPr marL="365125" indent="-280988">
              <a:buAutoNum type="arabicPeriod"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Выровняйте трубочки, понаблюдайте за уровнем воды в них. Результаты наблюдений зарисуйте в бланке (рис 1).</a:t>
            </a:r>
          </a:p>
          <a:p>
            <a:pPr marL="365125" indent="-280988">
              <a:buAutoNum type="arabicPeriod"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Перемещайте трубочки  вверх – вниз относительно друг друга. Что произошло с уровнем воды в трубочках? Результаты наблюдений отразите на рис. 2.</a:t>
            </a:r>
          </a:p>
          <a:p>
            <a:pPr marL="365125" indent="-280988">
              <a:buAutoNum type="arabicPeriod"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Наклоните одну трубочку вправо – влево. Как ведёт себя при этом уровень жидкости? Фиксируем результаты на рис. 3.</a:t>
            </a:r>
          </a:p>
          <a:p>
            <a:pPr marL="365125" indent="-280988">
              <a:buAutoNum type="arabicPeriod"/>
            </a:pPr>
            <a:r>
              <a:rPr lang="ru-RU" sz="2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Сравните результаты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наблюдений по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рисункам 1, 2, 3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и сделайте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вывод.</a:t>
            </a:r>
            <a:endParaRPr lang="ru-RU" sz="25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534400" cy="984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  <a:sp3d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Лабораторная работа </a:t>
            </a:r>
            <a:endParaRPr lang="ru-RU" sz="2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Изучение свойств сообщающихся сосудов.</a:t>
            </a:r>
            <a:endParaRPr lang="ru-RU" sz="3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414</Words>
  <Application>Microsoft PowerPoint</Application>
  <PresentationFormat>Экран (4:3)</PresentationFormat>
  <Paragraphs>76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Фонтаны Петергофа</vt:lpstr>
      <vt:lpstr>Большой каскад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Фонтан – шутиха «Дубок»</vt:lpstr>
      <vt:lpstr>Гейзеры –</vt:lpstr>
      <vt:lpstr>Артезианский  колодец</vt:lpstr>
      <vt:lpstr>Слайд 15</vt:lpstr>
      <vt:lpstr>Кронштадский футшток</vt:lpstr>
      <vt:lpstr>Какие ошибки допустил художник?</vt:lpstr>
      <vt:lpstr>Слайд 18</vt:lpstr>
      <vt:lpstr>Какой чайник имеет  большую вместимость?</vt:lpstr>
      <vt:lpstr>Какой манометр показывает  увеличение давления?</vt:lpstr>
      <vt:lpstr>Ответим на вопросы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Школа </cp:lastModifiedBy>
  <cp:revision>122</cp:revision>
  <cp:lastPrinted>1601-01-01T00:00:00Z</cp:lastPrinted>
  <dcterms:created xsi:type="dcterms:W3CDTF">1601-01-01T00:00:00Z</dcterms:created>
  <dcterms:modified xsi:type="dcterms:W3CDTF">2008-04-16T22:01:23Z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