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7" r:id="rId3"/>
    <p:sldId id="258" r:id="rId4"/>
    <p:sldId id="259" r:id="rId5"/>
    <p:sldId id="260" r:id="rId6"/>
    <p:sldId id="261" r:id="rId7"/>
    <p:sldId id="265" r:id="rId8"/>
    <p:sldId id="262" r:id="rId9"/>
    <p:sldId id="266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3AF8F3"/>
    <a:srgbClr val="6EE2EE"/>
    <a:srgbClr val="89E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>
        <p:scale>
          <a:sx n="77" d="100"/>
          <a:sy n="77" d="100"/>
        </p:scale>
        <p:origin x="-1194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4282" y="2143116"/>
            <a:ext cx="864399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МАСТЕР-КЛАСС</a:t>
            </a:r>
          </a:p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Посвящённый 55-летию первого полёта человека в космос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1604" y="500042"/>
            <a:ext cx="6000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Муниципальное бюджетное образовательное учреждение дополнительного образования детей «Енисейский районный центр детского творчества»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43504" y="4214818"/>
            <a:ext cx="3571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Выполнил: педагог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дополнительного образования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Казённая </a:t>
            </a:r>
            <a:r>
              <a:rPr lang="ru-RU" dirty="0" smtClean="0">
                <a:solidFill>
                  <a:srgbClr val="002060"/>
                </a:solidFill>
              </a:rPr>
              <a:t>Светлана </a:t>
            </a:r>
            <a:r>
              <a:rPr lang="ru-RU" dirty="0" smtClean="0">
                <a:solidFill>
                  <a:srgbClr val="002060"/>
                </a:solidFill>
              </a:rPr>
              <a:t>Васильевна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43240" y="5857892"/>
            <a:ext cx="3286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</a:t>
            </a:r>
            <a:r>
              <a:rPr lang="ru-RU" dirty="0" smtClean="0"/>
              <a:t>. Ярцево </a:t>
            </a:r>
          </a:p>
          <a:p>
            <a:pPr algn="ctr"/>
            <a:r>
              <a:rPr lang="ru-RU" dirty="0" smtClean="0"/>
              <a:t>2016 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6786578" y="5214950"/>
            <a:ext cx="285752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329642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6 этап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1"/>
            <a:ext cx="8482042" cy="192882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dirty="0" smtClean="0"/>
              <a:t>На жёлтую полоску наклеиваем полоску голубого цвета с двух сторон строго по центру.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/>
              <a:t>Складываем получившуюся полоску наискосок и приклеиваем к «петельке» (рис.5)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3643314"/>
            <a:ext cx="1571636" cy="30003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3643314"/>
            <a:ext cx="1000132" cy="300039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G:\картинки\9 мая\еще\лл.jpg"/>
          <p:cNvPicPr>
            <a:picLocks noChangeAspect="1" noChangeArrowheads="1"/>
          </p:cNvPicPr>
          <p:nvPr/>
        </p:nvPicPr>
        <p:blipFill>
          <a:blip r:embed="rId2" cstate="print"/>
          <a:srcRect l="28103" r="23720" b="60541"/>
          <a:stretch>
            <a:fillRect/>
          </a:stretch>
        </p:blipFill>
        <p:spPr bwMode="auto">
          <a:xfrm>
            <a:off x="2500298" y="3643314"/>
            <a:ext cx="2000264" cy="2928958"/>
          </a:xfrm>
          <a:prstGeom prst="rect">
            <a:avLst/>
          </a:prstGeom>
          <a:noFill/>
        </p:spPr>
      </p:pic>
      <p:sp>
        <p:nvSpPr>
          <p:cNvPr id="10" name="Кольцо 9"/>
          <p:cNvSpPr/>
          <p:nvPr/>
        </p:nvSpPr>
        <p:spPr>
          <a:xfrm>
            <a:off x="6572264" y="5786454"/>
            <a:ext cx="714380" cy="714380"/>
          </a:xfrm>
          <a:prstGeom prst="don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2" name="Picture 2" descr="G:\картинки\9 мая\еще\лл.jpg"/>
          <p:cNvPicPr>
            <a:picLocks noChangeAspect="1" noChangeArrowheads="1"/>
          </p:cNvPicPr>
          <p:nvPr/>
        </p:nvPicPr>
        <p:blipFill>
          <a:blip r:embed="rId2" cstate="print"/>
          <a:srcRect l="28103" r="23720" b="60541"/>
          <a:stretch>
            <a:fillRect/>
          </a:stretch>
        </p:blipFill>
        <p:spPr bwMode="auto">
          <a:xfrm>
            <a:off x="6215074" y="3571876"/>
            <a:ext cx="1347798" cy="1973561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500958" y="628652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Рис.5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329642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7 этап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14488"/>
            <a:ext cx="6000792" cy="435771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dirty="0" smtClean="0"/>
              <a:t>Нагрудный космический значок полностью готов. Прикрепляем его к себе на одежду с левой стороны при помощи иголки.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/>
              <a:t>Такой значок можно подарить друзьям, знакомым и родственникам на праздник «День космонавтики» 12 апреля. </a:t>
            </a:r>
          </a:p>
          <a:p>
            <a:pPr algn="ctr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Желаем удачи!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9" name="Picture 3" descr="C:\Documents and Settings\Admin\Рабочий стол\посл фото с цифра\IMG_78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1785926"/>
            <a:ext cx="2357454" cy="2948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786" y="1214422"/>
            <a:ext cx="756015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«Изготовление нагрудных </a:t>
            </a:r>
          </a:p>
          <a:p>
            <a:pPr algn="ctr"/>
            <a:r>
              <a:rPr lang="ru-RU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</a:t>
            </a:r>
            <a:r>
              <a:rPr lang="ru-RU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осмических значков»</a:t>
            </a:r>
            <a:endParaRPr lang="ru-RU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1026" name="Picture 2" descr="C:\Documents and Settings\Admin\Рабочий стол\посл фото с цифра\IMG_78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3214686"/>
            <a:ext cx="2143140" cy="2858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Documents and Settings\Admin\Рабочий стол\посл фото с цифра\IMG_786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3214686"/>
            <a:ext cx="2286016" cy="28588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5852" y="285728"/>
            <a:ext cx="659751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Для изготовления </a:t>
            </a:r>
          </a:p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нам понадобится: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7290" y="2357430"/>
            <a:ext cx="621510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/>
              <a:t> белый или цветной картон,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цветной гофрированный картон,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цветная бумага,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простой карандаш,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ru-RU" sz="2800" dirty="0" smtClean="0"/>
              <a:t>линейка,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клей ПВА,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ножницы,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шаблоны для вырезания.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1 этап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482042" cy="144621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800" dirty="0" smtClean="0"/>
              <a:t>Обводим простым карандашом на белом или цветном картоне шаблон-основу в виде звезды и вырезаем ножницами (рис.1)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143504" y="621508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Рис.1</a:t>
            </a:r>
            <a:endParaRPr lang="ru-RU" dirty="0"/>
          </a:p>
        </p:txBody>
      </p:sp>
      <p:sp>
        <p:nvSpPr>
          <p:cNvPr id="7" name="8-конечная звезда 6"/>
          <p:cNvSpPr/>
          <p:nvPr/>
        </p:nvSpPr>
        <p:spPr>
          <a:xfrm>
            <a:off x="2928926" y="3214686"/>
            <a:ext cx="3357586" cy="3071834"/>
          </a:xfrm>
          <a:prstGeom prst="star8">
            <a:avLst>
              <a:gd name="adj" fmla="val 2474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2 этап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3"/>
            <a:ext cx="8258204" cy="1357322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dirty="0" smtClean="0"/>
              <a:t>На цветном гофрированном картоне обводим шаблон треугольника по четыре на каждом из цветов и наклеиваем на углы основы (рис.2)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286512" y="614364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Рис.2</a:t>
            </a:r>
            <a:endParaRPr lang="ru-RU" dirty="0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7215206" y="2643182"/>
            <a:ext cx="357190" cy="64294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7215206" y="3357562"/>
            <a:ext cx="357190" cy="64294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>
            <a:off x="928662" y="5072074"/>
            <a:ext cx="357190" cy="642942"/>
          </a:xfrm>
          <a:prstGeom prst="triangle">
            <a:avLst>
              <a:gd name="adj" fmla="val 50000"/>
            </a:avLst>
          </a:prstGeom>
          <a:solidFill>
            <a:srgbClr val="3AF8F3"/>
          </a:solidFill>
          <a:ln>
            <a:solidFill>
              <a:srgbClr val="3AF8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928662" y="4214818"/>
            <a:ext cx="357190" cy="642942"/>
          </a:xfrm>
          <a:prstGeom prst="triangle">
            <a:avLst>
              <a:gd name="adj" fmla="val 50000"/>
            </a:avLst>
          </a:prstGeom>
          <a:solidFill>
            <a:srgbClr val="3AF8F3"/>
          </a:solidFill>
          <a:ln>
            <a:solidFill>
              <a:srgbClr val="3AF8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928662" y="3429000"/>
            <a:ext cx="357190" cy="642942"/>
          </a:xfrm>
          <a:prstGeom prst="triangle">
            <a:avLst>
              <a:gd name="adj" fmla="val 50000"/>
            </a:avLst>
          </a:prstGeom>
          <a:solidFill>
            <a:srgbClr val="3AF8F3"/>
          </a:solidFill>
          <a:ln>
            <a:solidFill>
              <a:srgbClr val="3AF8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928662" y="2643182"/>
            <a:ext cx="357190" cy="642942"/>
          </a:xfrm>
          <a:prstGeom prst="triangle">
            <a:avLst>
              <a:gd name="adj" fmla="val 50000"/>
            </a:avLst>
          </a:prstGeom>
          <a:solidFill>
            <a:srgbClr val="3AF8F3"/>
          </a:solidFill>
          <a:ln>
            <a:solidFill>
              <a:srgbClr val="3AF8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Равнобедренный треугольник 28"/>
          <p:cNvSpPr/>
          <p:nvPr/>
        </p:nvSpPr>
        <p:spPr>
          <a:xfrm>
            <a:off x="7215206" y="4214818"/>
            <a:ext cx="357190" cy="64294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внобедренный треугольник 29"/>
          <p:cNvSpPr/>
          <p:nvPr/>
        </p:nvSpPr>
        <p:spPr>
          <a:xfrm>
            <a:off x="7215206" y="5072074"/>
            <a:ext cx="357190" cy="64294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/>
          <a:srcRect r="23928" b="26066"/>
          <a:stretch>
            <a:fillRect/>
          </a:stretch>
        </p:blipFill>
        <p:spPr bwMode="auto">
          <a:xfrm rot="1156116">
            <a:off x="2786050" y="2714620"/>
            <a:ext cx="3500462" cy="34958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3 этап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142985"/>
            <a:ext cx="8410604" cy="200026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dirty="0" smtClean="0"/>
              <a:t>Вырезаем из бумаги заготовку фотографии Ю.А.Гагарина   и наклеиваем в центр звезды.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/>
              <a:t>Сверху наклеиваем круг с надписью «55-летие первого полёта человека в космос» (рис.3)</a:t>
            </a:r>
            <a:endParaRPr lang="ru-RU" sz="2800" dirty="0"/>
          </a:p>
        </p:txBody>
      </p:sp>
      <p:pic>
        <p:nvPicPr>
          <p:cNvPr id="12" name="Рисунок 11" descr="г.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00166" y="3929066"/>
            <a:ext cx="1643074" cy="1571636"/>
          </a:xfrm>
          <a:prstGeom prst="flowChartConnector">
            <a:avLst/>
          </a:prstGeom>
        </p:spPr>
      </p:pic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1214414" y="3571876"/>
            <a:ext cx="2160000" cy="2160000"/>
          </a:xfrm>
          <a:custGeom>
            <a:avLst/>
            <a:gdLst>
              <a:gd name="G0" fmla="+- 3277 0 0"/>
              <a:gd name="G1" fmla="+- 21600 0 3277"/>
              <a:gd name="G2" fmla="+- 21600 0 3277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277" y="10800"/>
                </a:moveTo>
                <a:cubicBezTo>
                  <a:pt x="3277" y="14955"/>
                  <a:pt x="6645" y="18323"/>
                  <a:pt x="10800" y="18323"/>
                </a:cubicBezTo>
                <a:cubicBezTo>
                  <a:pt x="14955" y="18323"/>
                  <a:pt x="18323" y="14955"/>
                  <a:pt x="18323" y="10800"/>
                </a:cubicBezTo>
                <a:cubicBezTo>
                  <a:pt x="18323" y="6645"/>
                  <a:pt x="14955" y="3277"/>
                  <a:pt x="10800" y="3277"/>
                </a:cubicBezTo>
                <a:cubicBezTo>
                  <a:pt x="6645" y="3277"/>
                  <a:pt x="3277" y="6645"/>
                  <a:pt x="3277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1428728" y="3857628"/>
            <a:ext cx="1728000" cy="1728000"/>
          </a:xfrm>
          <a:prstGeom prst="rect">
            <a:avLst/>
          </a:prstGeom>
        </p:spPr>
        <p:txBody>
          <a:bodyPr wrap="none" fromWordArt="1">
            <a:prstTxWarp prst="textCircle">
              <a:avLst>
                <a:gd name="adj" fmla="val 10860000"/>
              </a:avLst>
            </a:prstTxWarp>
          </a:bodyPr>
          <a:lstStyle/>
          <a:p>
            <a:pPr algn="ctr" rtl="0"/>
            <a:r>
              <a:rPr lang="ru-RU" sz="8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    55 - </a:t>
            </a:r>
            <a:r>
              <a:rPr lang="ru-RU" sz="800" kern="10" spc="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летие</a:t>
            </a:r>
            <a:r>
              <a:rPr lang="ru-RU" sz="8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 первого полёта человека в космос</a:t>
            </a:r>
            <a:endParaRPr lang="ru-RU" sz="800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r="23928" b="26066"/>
          <a:stretch>
            <a:fillRect/>
          </a:stretch>
        </p:blipFill>
        <p:spPr bwMode="auto">
          <a:xfrm rot="1191772">
            <a:off x="4214810" y="3214686"/>
            <a:ext cx="3500462" cy="34958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TextBox 14"/>
          <p:cNvSpPr txBox="1"/>
          <p:nvPr/>
        </p:nvSpPr>
        <p:spPr>
          <a:xfrm>
            <a:off x="6500826" y="621508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Рис.3</a:t>
            </a:r>
            <a:endParaRPr lang="ru-RU" dirty="0"/>
          </a:p>
        </p:txBody>
      </p:sp>
      <p:pic>
        <p:nvPicPr>
          <p:cNvPr id="9" name="Рисунок 8" descr="г.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3504" y="4143380"/>
            <a:ext cx="1643074" cy="1571636"/>
          </a:xfrm>
          <a:prstGeom prst="flowChartConnector">
            <a:avLst/>
          </a:prstGeom>
        </p:spPr>
      </p:pic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4857752" y="3857628"/>
            <a:ext cx="2160000" cy="2160000"/>
          </a:xfrm>
          <a:custGeom>
            <a:avLst/>
            <a:gdLst>
              <a:gd name="G0" fmla="+- 3277 0 0"/>
              <a:gd name="G1" fmla="+- 21600 0 3277"/>
              <a:gd name="G2" fmla="+- 21600 0 3277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277" y="10800"/>
                </a:moveTo>
                <a:cubicBezTo>
                  <a:pt x="3277" y="14955"/>
                  <a:pt x="6645" y="18323"/>
                  <a:pt x="10800" y="18323"/>
                </a:cubicBezTo>
                <a:cubicBezTo>
                  <a:pt x="14955" y="18323"/>
                  <a:pt x="18323" y="14955"/>
                  <a:pt x="18323" y="10800"/>
                </a:cubicBezTo>
                <a:cubicBezTo>
                  <a:pt x="18323" y="6645"/>
                  <a:pt x="14955" y="3277"/>
                  <a:pt x="10800" y="3277"/>
                </a:cubicBezTo>
                <a:cubicBezTo>
                  <a:pt x="6645" y="3277"/>
                  <a:pt x="3277" y="6645"/>
                  <a:pt x="3277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WordArt 2"/>
          <p:cNvSpPr>
            <a:spLocks noChangeArrowheads="1" noChangeShapeType="1" noTextEdit="1"/>
          </p:cNvSpPr>
          <p:nvPr/>
        </p:nvSpPr>
        <p:spPr bwMode="auto">
          <a:xfrm>
            <a:off x="5072066" y="4071942"/>
            <a:ext cx="1728000" cy="1728000"/>
          </a:xfrm>
          <a:prstGeom prst="rect">
            <a:avLst/>
          </a:prstGeom>
        </p:spPr>
        <p:txBody>
          <a:bodyPr wrap="none" fromWordArt="1">
            <a:prstTxWarp prst="textCircle">
              <a:avLst>
                <a:gd name="adj" fmla="val 10860000"/>
              </a:avLst>
            </a:prstTxWarp>
          </a:bodyPr>
          <a:lstStyle/>
          <a:p>
            <a:pPr algn="ctr" rtl="0"/>
            <a:r>
              <a:rPr lang="ru-RU" sz="8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    55 - </a:t>
            </a:r>
            <a:r>
              <a:rPr lang="ru-RU" sz="800" kern="10" spc="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летие</a:t>
            </a:r>
            <a:r>
              <a:rPr lang="ru-RU" sz="8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 первого полёта человека в космос</a:t>
            </a:r>
            <a:endParaRPr lang="ru-RU" sz="800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Admin\Мои документы\Downloads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375" y="142853"/>
            <a:ext cx="2765480" cy="20717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Физминутка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В небе плавает Луна,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В облака зашла она.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Раз, два, три, четыре, пять –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Мы Луну должны достать.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Шесть, семь, восемь, девять, десять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И на место перевесить.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Десять, девять, восемь, семь –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Чтоб Луна светила всем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9" name="Picture 5" descr="C:\Documents and Settings\Admin\Мои документы\Downloads\i (1).jpg"/>
          <p:cNvPicPr>
            <a:picLocks noChangeAspect="1" noChangeArrowheads="1"/>
          </p:cNvPicPr>
          <p:nvPr/>
        </p:nvPicPr>
        <p:blipFill>
          <a:blip r:embed="rId3" cstate="print"/>
          <a:srcRect l="12916" r="14753" b="13792"/>
          <a:stretch>
            <a:fillRect/>
          </a:stretch>
        </p:blipFill>
        <p:spPr bwMode="auto">
          <a:xfrm>
            <a:off x="6643702" y="4658754"/>
            <a:ext cx="2143140" cy="19135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7072330" y="3286124"/>
            <a:ext cx="214314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8-конечная звезда 9"/>
          <p:cNvSpPr/>
          <p:nvPr/>
        </p:nvSpPr>
        <p:spPr>
          <a:xfrm>
            <a:off x="1714480" y="3500438"/>
            <a:ext cx="3357586" cy="3071834"/>
          </a:xfrm>
          <a:prstGeom prst="star8">
            <a:avLst>
              <a:gd name="adj" fmla="val 2474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3286124"/>
            <a:ext cx="428628" cy="13573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329642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4 этап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1"/>
            <a:ext cx="8186766" cy="1357322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dirty="0" smtClean="0"/>
              <a:t>Берём заготовку «петельки» из белого картона и наклеиваем с обратной стороны на звезду, как показано на рисунке 4.</a:t>
            </a:r>
            <a:endParaRPr lang="ru-RU" sz="2800" dirty="0"/>
          </a:p>
        </p:txBody>
      </p:sp>
      <p:sp>
        <p:nvSpPr>
          <p:cNvPr id="4" name="Кольцо 3"/>
          <p:cNvSpPr/>
          <p:nvPr/>
        </p:nvSpPr>
        <p:spPr>
          <a:xfrm>
            <a:off x="214282" y="4572008"/>
            <a:ext cx="1440000" cy="1440000"/>
          </a:xfrm>
          <a:prstGeom prst="don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86116" y="2643182"/>
            <a:ext cx="214314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ольцо 7"/>
          <p:cNvSpPr/>
          <p:nvPr/>
        </p:nvSpPr>
        <p:spPr>
          <a:xfrm>
            <a:off x="3071802" y="3214686"/>
            <a:ext cx="642942" cy="642942"/>
          </a:xfrm>
          <a:prstGeom prst="don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6314" y="628652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Рис.4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929190" y="4357694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или</a:t>
            </a:r>
            <a:endParaRPr lang="ru-RU" dirty="0"/>
          </a:p>
        </p:txBody>
      </p:sp>
      <p:sp>
        <p:nvSpPr>
          <p:cNvPr id="12" name="8-конечная звезда 11"/>
          <p:cNvSpPr/>
          <p:nvPr/>
        </p:nvSpPr>
        <p:spPr>
          <a:xfrm rot="1242196">
            <a:off x="5572132" y="3500438"/>
            <a:ext cx="3357586" cy="3071834"/>
          </a:xfrm>
          <a:prstGeom prst="star8">
            <a:avLst>
              <a:gd name="adj" fmla="val 2474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ольцо 12"/>
          <p:cNvSpPr/>
          <p:nvPr/>
        </p:nvSpPr>
        <p:spPr>
          <a:xfrm>
            <a:off x="6858016" y="3857628"/>
            <a:ext cx="642942" cy="642942"/>
          </a:xfrm>
          <a:prstGeom prst="don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5 этап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017846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ru-RU" dirty="0" smtClean="0"/>
              <a:t>Для того, чтобы </a:t>
            </a:r>
            <a:r>
              <a:rPr lang="ru-RU" smtClean="0"/>
              <a:t>создать имитацию </a:t>
            </a:r>
            <a:r>
              <a:rPr lang="ru-RU" dirty="0" smtClean="0"/>
              <a:t>наградной ленты, необходимо на цветной бумаге жёлтого цвета начертить полоску шириной 2 см и длиной 7 см. </a:t>
            </a:r>
          </a:p>
          <a:p>
            <a:pPr lvl="0" algn="just"/>
            <a:r>
              <a:rPr lang="ru-RU" dirty="0" smtClean="0"/>
              <a:t>На бумаге голубого цвета чертим две полоски шириной 1 см и длиной 7 см.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4857760"/>
            <a:ext cx="3000396" cy="92869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4876" y="4786322"/>
            <a:ext cx="3000396" cy="35719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714876" y="5786454"/>
            <a:ext cx="3000396" cy="35719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928794" y="578645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 см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28596" y="4786322"/>
            <a:ext cx="461665" cy="79796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2 см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6249" y="4643446"/>
            <a:ext cx="461665" cy="55738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1 см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786446" y="5072074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 см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929322" y="6143644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 см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286248" y="5643578"/>
            <a:ext cx="461665" cy="55738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1 см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389</TotalTime>
  <Words>380</Words>
  <Application>Microsoft Office PowerPoint</Application>
  <PresentationFormat>Экран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Слайд 1</vt:lpstr>
      <vt:lpstr>Слайд 2</vt:lpstr>
      <vt:lpstr>Слайд 3</vt:lpstr>
      <vt:lpstr>1 этап</vt:lpstr>
      <vt:lpstr>2 этап</vt:lpstr>
      <vt:lpstr>3 этап</vt:lpstr>
      <vt:lpstr>Физминутка</vt:lpstr>
      <vt:lpstr>4 этап</vt:lpstr>
      <vt:lpstr>5 этап</vt:lpstr>
      <vt:lpstr>6 этап</vt:lpstr>
      <vt:lpstr>7 этап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73</cp:revision>
  <dcterms:modified xsi:type="dcterms:W3CDTF">2016-05-17T05:03:26Z</dcterms:modified>
</cp:coreProperties>
</file>