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5" r:id="rId2"/>
    <p:sldId id="256" r:id="rId3"/>
    <p:sldId id="258" r:id="rId4"/>
    <p:sldId id="259" r:id="rId5"/>
    <p:sldId id="272" r:id="rId6"/>
    <p:sldId id="263" r:id="rId7"/>
    <p:sldId id="261" r:id="rId8"/>
    <p:sldId id="257" r:id="rId9"/>
    <p:sldId id="262" r:id="rId10"/>
    <p:sldId id="270" r:id="rId11"/>
    <p:sldId id="271" r:id="rId12"/>
    <p:sldId id="267" r:id="rId13"/>
    <p:sldId id="266" r:id="rId14"/>
    <p:sldId id="268" r:id="rId15"/>
    <p:sldId id="265" r:id="rId16"/>
    <p:sldId id="273" r:id="rId17"/>
    <p:sldId id="277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2" autoAdjust="0"/>
    <p:restoredTop sz="94660"/>
  </p:normalViewPr>
  <p:slideViewPr>
    <p:cSldViewPr>
      <p:cViewPr varScale="1">
        <p:scale>
          <a:sx n="86" d="100"/>
          <a:sy n="86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2BB1D-7511-43F3-8BF9-E90B60BD70DD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738C-1334-42B5-8EF2-1FF1B6219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41DCD2-FF52-4C6B-A211-59A06795DB60}" type="slidenum">
              <a:rPr lang="ru-RU" altLang="ru-RU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 Black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1A113D-9E8C-4654-8B5F-97F69897B0BC}" type="datetimeFigureOut">
              <a:rPr lang="ru-RU" smtClean="0"/>
              <a:t>22.05.2016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BD069A-F3D0-469A-8D80-961CA94608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6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6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8.png"/><Relationship Id="rId7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26.jpeg"/><Relationship Id="rId10" Type="http://schemas.openxmlformats.org/officeDocument/2006/relationships/image" Target="../media/image59.jpeg"/><Relationship Id="rId4" Type="http://schemas.openxmlformats.org/officeDocument/2006/relationships/image" Target="../media/image5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6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3.png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6.jpe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jpeg"/><Relationship Id="rId4" Type="http://schemas.openxmlformats.org/officeDocument/2006/relationships/image" Target="../media/image27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837113"/>
            <a:ext cx="8856662" cy="1831975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составитель :        </a:t>
            </a:r>
          </a:p>
          <a:p>
            <a:pPr eaLnBrk="1" hangingPunct="1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воспитатель старшей группы №10</a:t>
            </a:r>
          </a:p>
          <a:p>
            <a:pPr eaLnBrk="1" hangingPunct="1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Моргуленко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Вера Николаевна. </a:t>
            </a:r>
          </a:p>
          <a:p>
            <a:pPr eaLnBrk="1" hangingPunct="1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eaLnBrk="1" hangingPunct="1">
              <a:defRPr/>
            </a:pP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4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179388" y="173038"/>
            <a:ext cx="8856662" cy="371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ГБДОУ детский сад № 67 комбинированного вида Выборгского района Санкт-Петербурга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Прямоугольник 2"/>
          <p:cNvSpPr>
            <a:spLocks noChangeArrowheads="1"/>
          </p:cNvSpPr>
          <p:nvPr/>
        </p:nvSpPr>
        <p:spPr bwMode="auto">
          <a:xfrm>
            <a:off x="4356100" y="616267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388" y="544513"/>
            <a:ext cx="8856662" cy="4324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altLang="ru-RU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1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слайд презентации как   источник информации и наглядности в   образовательном процессе»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«Играй, урожай собирай!»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4400" b="1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F:\овощи\gar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000500"/>
            <a:ext cx="1570037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F:\овощи\cantal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643438"/>
            <a:ext cx="167798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F:\овощи\pe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37" y="692696"/>
            <a:ext cx="1263110" cy="126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F:\овощи\eggpla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2955" y="2294456"/>
            <a:ext cx="2073275" cy="18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F:\овощи\napa-cabb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184">
            <a:off x="3942251" y="1895321"/>
            <a:ext cx="1441450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F:\овощи\slide0003_image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53" y="4610167"/>
            <a:ext cx="1581150" cy="142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332656"/>
            <a:ext cx="2221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95" r="-2538" b="19274"/>
          <a:stretch/>
        </p:blipFill>
        <p:spPr>
          <a:xfrm>
            <a:off x="683568" y="937109"/>
            <a:ext cx="2405062" cy="134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8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овощи\gar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3955256"/>
            <a:ext cx="1570037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F:\овощи\cantal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1" y="991322"/>
            <a:ext cx="1677987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F:\овощи\pe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1" y="5002992"/>
            <a:ext cx="1243721" cy="124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F:\овощи\eggpla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0500" y="2420072"/>
            <a:ext cx="2073275" cy="18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F:\овощи\napa-cabb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184">
            <a:off x="3855563" y="1944229"/>
            <a:ext cx="1441450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F:\овощи\slide0003_image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810681"/>
            <a:ext cx="1581150" cy="14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358063" y="6143625"/>
            <a:ext cx="1500187" cy="42862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49071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изменилось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95" r="-2538" b="19274"/>
          <a:stretch/>
        </p:blipFill>
        <p:spPr>
          <a:xfrm>
            <a:off x="6786562" y="4869160"/>
            <a:ext cx="1703733" cy="95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7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32292 0.5669 " pathEditMode="relative" ptsTypes="AA">
                                      <p:cBhvr>
                                        <p:cTn id="6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22222E-6 L 0.35435 -0.64028 " pathEditMode="relative" ptsTypes="AA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8519E-6 L 0.65365 0.52501 " pathEditMode="relative" ptsTypes="AA">
                                      <p:cBhvr>
                                        <p:cTn id="10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-0.01406 -0.01157 -0.04166 -0.01921 -0.05833 -0.02384 C -0.05955 -0.02546 -0.06041 -0.02755 -0.06198 -0.0287 C -0.06337 -0.02986 -0.06545 -0.0287 -0.06666 -0.03009 C -0.06875 -0.03218 -0.06962 -0.03588 -0.07153 -0.0382 C -0.07795 -0.04583 -0.07882 -0.04445 -0.08698 -0.04607 C -0.09392 -0.05093 -0.10052 -0.05116 -0.10833 -0.05232 C -0.10989 -0.05278 -0.11198 -0.05255 -0.11319 -0.05394 C -0.11423 -0.05509 -0.11319 -0.05764 -0.11423 -0.0588 C -0.11597 -0.06065 -0.11823 -0.06088 -0.12031 -0.06204 C -0.13003 -0.075 -0.14653 -0.07917 -0.15955 -0.08264 C -0.16545 -0.0875 -0.17205 -0.08704 -0.17864 -0.08889 C -0.18732 -0.10648 -0.19878 -0.11806 -0.21076 -0.13171 C -0.21996 -0.14213 -0.22691 -0.15857 -0.23923 -0.16204 C -0.2526 -0.17292 -0.23298 -0.1581 -0.27257 -0.16667 C -0.27934 -0.16806 -0.28333 -0.18079 -0.28698 -0.18565 C -0.29705 -0.19907 -0.30573 -0.20787 -0.31788 -0.21597 C -0.32535 -0.23032 -0.3151 -0.21273 -0.32378 -0.22222 C -0.32725 -0.22616 -0.33055 -0.23032 -0.33333 -0.23495 C -0.33455 -0.23704 -0.33541 -0.23958 -0.33698 -0.2412 C -0.33819 -0.24259 -0.34618 -0.24445 -0.34653 -0.24445 C -0.3533 -0.25 -0.35955 -0.25903 -0.36666 -0.26343 C -0.36962 -0.26528 -0.37309 -0.26528 -0.37621 -0.26667 C -0.40278 -0.2794 -0.37569 -0.26759 -0.39288 -0.27778 C -0.40156 -0.28287 -0.41232 -0.28588 -0.42153 -0.28889 C -0.42673 -0.29468 -0.43316 -0.29907 -0.43698 -0.30648 C -0.44392 -0.31945 -0.45069 -0.33218 -0.46076 -0.3412 C -0.47274 -0.35185 -0.4684 -0.34815 -0.47986 -0.35093 C -0.48541 -0.35232 -0.49653 -0.35556 -0.49653 -0.35556 C -0.50156 -0.36482 -0.5026 -0.37523 -0.50833 -0.38426 C -0.52951 -0.41806 -0.51198 -0.37917 -0.53212 -0.42384 C -0.53923 -0.43958 -0.54496 -0.45509 -0.55486 -0.46829 C -0.56128 -0.48588 -0.5651 -0.48009 -0.58333 -0.48264 C -0.59184 -0.48982 -0.58264 -0.48032 -0.58819 -0.49213 C -0.58854 -0.49306 -0.59479 -0.49792 -0.59531 -0.49838 C -0.59913 -0.50185 -0.60208 -0.50625 -0.6059 -0.50949 C -0.60833 -0.5169 -0.61094 -0.52801 -0.61423 -0.53495 C -0.61649 -0.53982 -0.62153 -0.54282 -0.625 -0.54607 C -0.62708 -0.5544 -0.62864 -0.55741 -0.62864 -0.56667 L -0.64288 -0.57153 C -0.64045 -0.57315 -0.63837 -0.5757 -0.63576 -0.57616 C -0.63107 -0.57685 -0.62847 -0.56458 -0.62743 -0.56042 C -0.6283 -0.55255 -0.62795 -0.54421 -0.62986 -0.53657 C -0.63316 -0.52338 -0.64653 -0.49907 -0.65486 -0.49051 C -0.6684 -0.50949 -0.65833 -0.54005 -0.65486 -0.56343 C -0.65416 -0.56852 -0.65451 -0.57662 -0.65121 -0.58102 C -0.65 -0.58264 -0.64653 -0.58426 -0.64653 -0.58426 L -0.64045 -0.56829 " pathEditMode="relative" ptsTypes="ffffffffffffffffffffffffffffffffffffffAfffffff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357188"/>
            <a:ext cx="6400800" cy="6429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Найди лишнюю картинку?</a:t>
            </a:r>
          </a:p>
        </p:txBody>
      </p:sp>
      <p:pic>
        <p:nvPicPr>
          <p:cNvPr id="6146" name="Picture 2" descr="F:\картинки\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 bwMode="auto">
          <a:xfrm>
            <a:off x="1643063" y="1000125"/>
            <a:ext cx="2071687" cy="270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F:\картинки\1312366970_235443908_4-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857625"/>
            <a:ext cx="2214563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89602"/>
            <a:ext cx="2314575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F:\овощи\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872"/>
            <a:ext cx="3093289" cy="17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736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\le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9" y="1500188"/>
            <a:ext cx="25003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:\картинки\капу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35400"/>
            <a:ext cx="283368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:\картинки\svek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 bwMode="auto">
          <a:xfrm>
            <a:off x="500063" y="1500188"/>
            <a:ext cx="3402012" cy="16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00500"/>
            <a:ext cx="2643188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214438" y="357188"/>
            <a:ext cx="6400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лишнюю 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картинку?</a:t>
            </a:r>
            <a:endParaRPr lang="ru-RU" sz="2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62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500063"/>
            <a:ext cx="444681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Варим ЩИ! Что лишнее?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F:\картинки\post-263690-1284033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34972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Пользователь\Desktop\овощи\капус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214438"/>
            <a:ext cx="20542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Пользователь\Desktop\овощи\606281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2635">
            <a:off x="7478620" y="5060610"/>
            <a:ext cx="11334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214938"/>
            <a:ext cx="1500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5708">
            <a:off x="4799806" y="2337594"/>
            <a:ext cx="9239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14688"/>
            <a:ext cx="142716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5718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Users\Пользователь\Desktop\овощи\banana-1_11-3849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14843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115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28625"/>
            <a:ext cx="64008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Помоги ребятам собрать овощи!</a:t>
            </a:r>
          </a:p>
        </p:txBody>
      </p:sp>
      <p:pic>
        <p:nvPicPr>
          <p:cNvPr id="11267" name="Picture 2" descr="F:\картинки\dachabi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3000"/>
            <a:ext cx="692467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786313" y="4000500"/>
            <a:ext cx="928687" cy="500063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143500" y="5072063"/>
            <a:ext cx="928688" cy="500062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14938" y="4572000"/>
            <a:ext cx="928687" cy="500063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875" y="4429125"/>
            <a:ext cx="928688" cy="500063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00313" y="4572000"/>
            <a:ext cx="928687" cy="500063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14500" y="4357688"/>
            <a:ext cx="928688" cy="500062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643188" y="4071938"/>
            <a:ext cx="928687" cy="500062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5188" y="6215063"/>
            <a:ext cx="1500187" cy="42862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ПРОВЕРКА</a:t>
            </a:r>
          </a:p>
        </p:txBody>
      </p:sp>
      <p:pic>
        <p:nvPicPr>
          <p:cNvPr id="3" name="Deti-Online.com - Анто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3772" y="5267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160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85750"/>
            <a:ext cx="5448077" cy="64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Какой сок в стакане?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(Проверь себя – нажми на картинку.)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Пользователь\Documents\03c850_still_08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1643063"/>
            <a:ext cx="2068198" cy="241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5708">
            <a:off x="7623515" y="693850"/>
            <a:ext cx="9239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Пользователь\Desktop\овощи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7250"/>
            <a:ext cx="1714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Пользователь\Desktop\овощи\mey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51" y="2935061"/>
            <a:ext cx="1809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Users\Пользователь\Desktop\овощи\pea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29125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C:\Users\Пользователь\Desktop\овощи\svekl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/>
        </p:blipFill>
        <p:spPr bwMode="auto">
          <a:xfrm rot="-6266060">
            <a:off x="267904" y="2559046"/>
            <a:ext cx="2178818" cy="106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:\картинки\60628149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4572000"/>
            <a:ext cx="1143000" cy="1085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1857375" y="1143000"/>
            <a:ext cx="214312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АПЕЛЬСИНОВЫЙ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7375" y="3000375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СВЕКОЛЬНЫЙ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7313" y="492918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ПЕРСИКОВЫЙ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6438" y="1143000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79335" y="5695520"/>
            <a:ext cx="1864353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картофельный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3214686"/>
            <a:ext cx="1714500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СЛИВОВЫЙ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29250" y="4714875"/>
            <a:ext cx="171450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ТОМАТНЫЙ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7" b="19555"/>
          <a:stretch/>
        </p:blipFill>
        <p:spPr>
          <a:xfrm>
            <a:off x="2945772" y="5286375"/>
            <a:ext cx="1833563" cy="11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5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2"/>
          <p:cNvSpPr>
            <a:spLocks noChangeArrowheads="1"/>
          </p:cNvSpPr>
          <p:nvPr/>
        </p:nvSpPr>
        <p:spPr bwMode="auto">
          <a:xfrm>
            <a:off x="6016625" y="63404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75" name="Rectangle 191"/>
          <p:cNvSpPr>
            <a:spLocks noChangeArrowheads="1"/>
          </p:cNvSpPr>
          <p:nvPr/>
        </p:nvSpPr>
        <p:spPr bwMode="auto">
          <a:xfrm>
            <a:off x="5513388" y="63404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76" name="Rectangle 190"/>
          <p:cNvSpPr>
            <a:spLocks noChangeArrowheads="1"/>
          </p:cNvSpPr>
          <p:nvPr/>
        </p:nvSpPr>
        <p:spPr bwMode="auto">
          <a:xfrm>
            <a:off x="5013325" y="63404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77" name="Rectangle 189"/>
          <p:cNvSpPr>
            <a:spLocks noChangeArrowheads="1"/>
          </p:cNvSpPr>
          <p:nvPr/>
        </p:nvSpPr>
        <p:spPr bwMode="auto">
          <a:xfrm>
            <a:off x="4510088" y="63404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78" name="Rectangle 188"/>
          <p:cNvSpPr>
            <a:spLocks noChangeArrowheads="1"/>
          </p:cNvSpPr>
          <p:nvPr/>
        </p:nvSpPr>
        <p:spPr bwMode="auto">
          <a:xfrm>
            <a:off x="4000500" y="63404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79" name="Rectangle 187"/>
          <p:cNvSpPr>
            <a:spLocks noChangeArrowheads="1"/>
          </p:cNvSpPr>
          <p:nvPr/>
        </p:nvSpPr>
        <p:spPr bwMode="auto">
          <a:xfrm>
            <a:off x="3509963" y="634047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0" name="Rectangle 186"/>
          <p:cNvSpPr>
            <a:spLocks noChangeArrowheads="1"/>
          </p:cNvSpPr>
          <p:nvPr/>
        </p:nvSpPr>
        <p:spPr bwMode="auto">
          <a:xfrm>
            <a:off x="3006725" y="6340475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1" name="Rectangle 185"/>
          <p:cNvSpPr>
            <a:spLocks noChangeArrowheads="1"/>
          </p:cNvSpPr>
          <p:nvPr/>
        </p:nvSpPr>
        <p:spPr bwMode="auto">
          <a:xfrm>
            <a:off x="2506663" y="634047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56" name="Rectangle 184"/>
          <p:cNvSpPr>
            <a:spLocks noChangeArrowheads="1"/>
          </p:cNvSpPr>
          <p:nvPr/>
        </p:nvSpPr>
        <p:spPr bwMode="auto">
          <a:xfrm>
            <a:off x="2006600" y="634047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Ц</a:t>
            </a:r>
          </a:p>
        </p:txBody>
      </p:sp>
      <p:sp>
        <p:nvSpPr>
          <p:cNvPr id="3083" name="Rectangle 183"/>
          <p:cNvSpPr>
            <a:spLocks noChangeArrowheads="1"/>
          </p:cNvSpPr>
          <p:nvPr/>
        </p:nvSpPr>
        <p:spPr bwMode="auto">
          <a:xfrm>
            <a:off x="1503363" y="63404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4" name="Rectangle 182"/>
          <p:cNvSpPr>
            <a:spLocks noChangeArrowheads="1"/>
          </p:cNvSpPr>
          <p:nvPr/>
        </p:nvSpPr>
        <p:spPr bwMode="auto">
          <a:xfrm>
            <a:off x="1003300" y="63404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5" name="Rectangle 181"/>
          <p:cNvSpPr>
            <a:spLocks noChangeArrowheads="1"/>
          </p:cNvSpPr>
          <p:nvPr/>
        </p:nvSpPr>
        <p:spPr bwMode="auto">
          <a:xfrm>
            <a:off x="500063" y="63404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6" name="Rectangle 180"/>
          <p:cNvSpPr>
            <a:spLocks noChangeArrowheads="1"/>
          </p:cNvSpPr>
          <p:nvPr/>
        </p:nvSpPr>
        <p:spPr bwMode="auto">
          <a:xfrm>
            <a:off x="0" y="63404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7" name="Rectangle 179"/>
          <p:cNvSpPr>
            <a:spLocks noChangeArrowheads="1"/>
          </p:cNvSpPr>
          <p:nvPr/>
        </p:nvSpPr>
        <p:spPr bwMode="auto">
          <a:xfrm>
            <a:off x="6016625" y="58229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8" name="Rectangle 178"/>
          <p:cNvSpPr>
            <a:spLocks noChangeArrowheads="1"/>
          </p:cNvSpPr>
          <p:nvPr/>
        </p:nvSpPr>
        <p:spPr bwMode="auto">
          <a:xfrm>
            <a:off x="5513388" y="58229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89" name="Rectangle 177"/>
          <p:cNvSpPr>
            <a:spLocks noChangeArrowheads="1"/>
          </p:cNvSpPr>
          <p:nvPr/>
        </p:nvSpPr>
        <p:spPr bwMode="auto">
          <a:xfrm>
            <a:off x="5013325" y="58229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0" name="Rectangle 176"/>
          <p:cNvSpPr>
            <a:spLocks noChangeArrowheads="1"/>
          </p:cNvSpPr>
          <p:nvPr/>
        </p:nvSpPr>
        <p:spPr bwMode="auto">
          <a:xfrm>
            <a:off x="4510088" y="58229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1" name="Rectangle 175"/>
          <p:cNvSpPr>
            <a:spLocks noChangeArrowheads="1"/>
          </p:cNvSpPr>
          <p:nvPr/>
        </p:nvSpPr>
        <p:spPr bwMode="auto">
          <a:xfrm>
            <a:off x="4000500" y="5786438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2" name="Rectangle 174"/>
          <p:cNvSpPr>
            <a:spLocks noChangeArrowheads="1"/>
          </p:cNvSpPr>
          <p:nvPr/>
        </p:nvSpPr>
        <p:spPr bwMode="auto">
          <a:xfrm>
            <a:off x="3509963" y="582295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3" name="Rectangle 173"/>
          <p:cNvSpPr>
            <a:spLocks noChangeArrowheads="1"/>
          </p:cNvSpPr>
          <p:nvPr/>
        </p:nvSpPr>
        <p:spPr bwMode="auto">
          <a:xfrm>
            <a:off x="3006725" y="5822950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4" name="Rectangle 172"/>
          <p:cNvSpPr>
            <a:spLocks noChangeArrowheads="1"/>
          </p:cNvSpPr>
          <p:nvPr/>
        </p:nvSpPr>
        <p:spPr bwMode="auto">
          <a:xfrm>
            <a:off x="2506663" y="582295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auto">
          <a:xfrm>
            <a:off x="2006600" y="582295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Е</a:t>
            </a:r>
          </a:p>
        </p:txBody>
      </p:sp>
      <p:sp>
        <p:nvSpPr>
          <p:cNvPr id="3096" name="Rectangle 170"/>
          <p:cNvSpPr>
            <a:spLocks noChangeArrowheads="1"/>
          </p:cNvSpPr>
          <p:nvPr/>
        </p:nvSpPr>
        <p:spPr bwMode="auto">
          <a:xfrm>
            <a:off x="1503363" y="58229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7" name="Rectangle 169"/>
          <p:cNvSpPr>
            <a:spLocks noChangeArrowheads="1"/>
          </p:cNvSpPr>
          <p:nvPr/>
        </p:nvSpPr>
        <p:spPr bwMode="auto">
          <a:xfrm>
            <a:off x="1003300" y="58229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8" name="Rectangle 168"/>
          <p:cNvSpPr>
            <a:spLocks noChangeArrowheads="1"/>
          </p:cNvSpPr>
          <p:nvPr/>
        </p:nvSpPr>
        <p:spPr bwMode="auto">
          <a:xfrm>
            <a:off x="500063" y="58229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099" name="Rectangle 167"/>
          <p:cNvSpPr>
            <a:spLocks noChangeArrowheads="1"/>
          </p:cNvSpPr>
          <p:nvPr/>
        </p:nvSpPr>
        <p:spPr bwMode="auto">
          <a:xfrm>
            <a:off x="0" y="58229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00" name="Rectangle 166"/>
          <p:cNvSpPr>
            <a:spLocks noChangeArrowheads="1"/>
          </p:cNvSpPr>
          <p:nvPr/>
        </p:nvSpPr>
        <p:spPr bwMode="auto">
          <a:xfrm>
            <a:off x="6016625" y="53054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01" name="Rectangle 165"/>
          <p:cNvSpPr>
            <a:spLocks noChangeArrowheads="1"/>
          </p:cNvSpPr>
          <p:nvPr/>
        </p:nvSpPr>
        <p:spPr bwMode="auto">
          <a:xfrm>
            <a:off x="5513388" y="53054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02" name="Rectangle 164"/>
          <p:cNvSpPr>
            <a:spLocks noChangeArrowheads="1"/>
          </p:cNvSpPr>
          <p:nvPr/>
        </p:nvSpPr>
        <p:spPr bwMode="auto">
          <a:xfrm>
            <a:off x="5013325" y="53054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03" name="Rectangle 163"/>
          <p:cNvSpPr>
            <a:spLocks noChangeArrowheads="1"/>
          </p:cNvSpPr>
          <p:nvPr/>
        </p:nvSpPr>
        <p:spPr bwMode="auto">
          <a:xfrm>
            <a:off x="4510088" y="53054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04" name="Rectangle 162"/>
          <p:cNvSpPr>
            <a:spLocks noChangeArrowheads="1"/>
          </p:cNvSpPr>
          <p:nvPr/>
        </p:nvSpPr>
        <p:spPr bwMode="auto">
          <a:xfrm>
            <a:off x="4010025" y="53054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3" name="Rectangle 161"/>
          <p:cNvSpPr>
            <a:spLocks noChangeArrowheads="1"/>
          </p:cNvSpPr>
          <p:nvPr/>
        </p:nvSpPr>
        <p:spPr bwMode="auto">
          <a:xfrm>
            <a:off x="3492500" y="5300663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А</a:t>
            </a:r>
          </a:p>
        </p:txBody>
      </p:sp>
      <p:sp>
        <p:nvSpPr>
          <p:cNvPr id="3232" name="Rectangle 160"/>
          <p:cNvSpPr>
            <a:spLocks noChangeArrowheads="1"/>
          </p:cNvSpPr>
          <p:nvPr/>
        </p:nvSpPr>
        <p:spPr bwMode="auto">
          <a:xfrm>
            <a:off x="3006725" y="5305425"/>
            <a:ext cx="503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П</a:t>
            </a:r>
          </a:p>
        </p:txBody>
      </p:sp>
      <p:sp>
        <p:nvSpPr>
          <p:cNvPr id="3231" name="Rectangle 159"/>
          <p:cNvSpPr>
            <a:spLocks noChangeArrowheads="1"/>
          </p:cNvSpPr>
          <p:nvPr/>
        </p:nvSpPr>
        <p:spPr bwMode="auto">
          <a:xfrm>
            <a:off x="2506663" y="5305425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Е</a:t>
            </a:r>
          </a:p>
        </p:txBody>
      </p:sp>
      <p:sp>
        <p:nvSpPr>
          <p:cNvPr id="3230" name="Rectangle 158"/>
          <p:cNvSpPr>
            <a:spLocks noChangeArrowheads="1"/>
          </p:cNvSpPr>
          <p:nvPr/>
        </p:nvSpPr>
        <p:spPr bwMode="auto">
          <a:xfrm>
            <a:off x="2006600" y="530542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Р</a:t>
            </a:r>
          </a:p>
        </p:txBody>
      </p:sp>
      <p:sp>
        <p:nvSpPr>
          <p:cNvPr id="3109" name="Rectangle 157"/>
          <p:cNvSpPr>
            <a:spLocks noChangeArrowheads="1"/>
          </p:cNvSpPr>
          <p:nvPr/>
        </p:nvSpPr>
        <p:spPr bwMode="auto">
          <a:xfrm>
            <a:off x="1503363" y="53054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10" name="Rectangle 156"/>
          <p:cNvSpPr>
            <a:spLocks noChangeArrowheads="1"/>
          </p:cNvSpPr>
          <p:nvPr/>
        </p:nvSpPr>
        <p:spPr bwMode="auto">
          <a:xfrm>
            <a:off x="1003300" y="53054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11" name="Rectangle 155"/>
          <p:cNvSpPr>
            <a:spLocks noChangeArrowheads="1"/>
          </p:cNvSpPr>
          <p:nvPr/>
        </p:nvSpPr>
        <p:spPr bwMode="auto">
          <a:xfrm>
            <a:off x="500063" y="53054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12" name="Rectangle 154"/>
          <p:cNvSpPr>
            <a:spLocks noChangeArrowheads="1"/>
          </p:cNvSpPr>
          <p:nvPr/>
        </p:nvSpPr>
        <p:spPr bwMode="auto">
          <a:xfrm>
            <a:off x="0" y="53054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13" name="Rectangle 153"/>
          <p:cNvSpPr>
            <a:spLocks noChangeArrowheads="1"/>
          </p:cNvSpPr>
          <p:nvPr/>
        </p:nvSpPr>
        <p:spPr bwMode="auto">
          <a:xfrm>
            <a:off x="6016625" y="47879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14" name="Rectangle 152"/>
          <p:cNvSpPr>
            <a:spLocks noChangeArrowheads="1"/>
          </p:cNvSpPr>
          <p:nvPr/>
        </p:nvSpPr>
        <p:spPr bwMode="auto">
          <a:xfrm>
            <a:off x="5513388" y="47879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15" name="Rectangle 151"/>
          <p:cNvSpPr>
            <a:spLocks noChangeArrowheads="1"/>
          </p:cNvSpPr>
          <p:nvPr/>
        </p:nvSpPr>
        <p:spPr bwMode="auto">
          <a:xfrm>
            <a:off x="5013325" y="47879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22" name="Rectangle 150"/>
          <p:cNvSpPr>
            <a:spLocks noChangeArrowheads="1"/>
          </p:cNvSpPr>
          <p:nvPr/>
        </p:nvSpPr>
        <p:spPr bwMode="auto">
          <a:xfrm>
            <a:off x="4510088" y="478790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А</a:t>
            </a:r>
          </a:p>
        </p:txBody>
      </p:sp>
      <p:sp>
        <p:nvSpPr>
          <p:cNvPr id="3117" name="Rectangle 149"/>
          <p:cNvSpPr>
            <a:spLocks noChangeArrowheads="1"/>
          </p:cNvSpPr>
          <p:nvPr/>
        </p:nvSpPr>
        <p:spPr bwMode="auto">
          <a:xfrm>
            <a:off x="4010025" y="47879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20" name="Rectangle 148"/>
          <p:cNvSpPr>
            <a:spLocks noChangeArrowheads="1"/>
          </p:cNvSpPr>
          <p:nvPr/>
        </p:nvSpPr>
        <p:spPr bwMode="auto">
          <a:xfrm>
            <a:off x="3509963" y="4787900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К</a:t>
            </a:r>
          </a:p>
        </p:txBody>
      </p:sp>
      <p:sp>
        <p:nvSpPr>
          <p:cNvPr id="3119" name="Rectangle 147"/>
          <p:cNvSpPr>
            <a:spLocks noChangeArrowheads="1"/>
          </p:cNvSpPr>
          <p:nvPr/>
        </p:nvSpPr>
        <p:spPr bwMode="auto">
          <a:xfrm>
            <a:off x="3006725" y="4787900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0" name="Rectangle 146"/>
          <p:cNvSpPr>
            <a:spLocks noChangeArrowheads="1"/>
          </p:cNvSpPr>
          <p:nvPr/>
        </p:nvSpPr>
        <p:spPr bwMode="auto">
          <a:xfrm>
            <a:off x="2506663" y="478790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7" name="Rectangle 145"/>
          <p:cNvSpPr>
            <a:spLocks noChangeArrowheads="1"/>
          </p:cNvSpPr>
          <p:nvPr/>
        </p:nvSpPr>
        <p:spPr bwMode="auto">
          <a:xfrm>
            <a:off x="2006600" y="478790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У</a:t>
            </a:r>
          </a:p>
        </p:txBody>
      </p:sp>
      <p:sp>
        <p:nvSpPr>
          <p:cNvPr id="3122" name="Rectangle 144"/>
          <p:cNvSpPr>
            <a:spLocks noChangeArrowheads="1"/>
          </p:cNvSpPr>
          <p:nvPr/>
        </p:nvSpPr>
        <p:spPr bwMode="auto">
          <a:xfrm>
            <a:off x="1503363" y="47879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3" name="Rectangle 143"/>
          <p:cNvSpPr>
            <a:spLocks noChangeArrowheads="1"/>
          </p:cNvSpPr>
          <p:nvPr/>
        </p:nvSpPr>
        <p:spPr bwMode="auto">
          <a:xfrm>
            <a:off x="1003300" y="47879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4" name="Rectangle 142"/>
          <p:cNvSpPr>
            <a:spLocks noChangeArrowheads="1"/>
          </p:cNvSpPr>
          <p:nvPr/>
        </p:nvSpPr>
        <p:spPr bwMode="auto">
          <a:xfrm>
            <a:off x="500063" y="47879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5" name="Rectangle 141"/>
          <p:cNvSpPr>
            <a:spLocks noChangeArrowheads="1"/>
          </p:cNvSpPr>
          <p:nvPr/>
        </p:nvSpPr>
        <p:spPr bwMode="auto">
          <a:xfrm>
            <a:off x="0" y="47879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6" name="Rectangle 140"/>
          <p:cNvSpPr>
            <a:spLocks noChangeArrowheads="1"/>
          </p:cNvSpPr>
          <p:nvPr/>
        </p:nvSpPr>
        <p:spPr bwMode="auto">
          <a:xfrm>
            <a:off x="6016625" y="42703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7" name="Rectangle 139"/>
          <p:cNvSpPr>
            <a:spLocks noChangeArrowheads="1"/>
          </p:cNvSpPr>
          <p:nvPr/>
        </p:nvSpPr>
        <p:spPr bwMode="auto">
          <a:xfrm>
            <a:off x="5513388" y="42703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28" name="Rectangle 138"/>
          <p:cNvSpPr>
            <a:spLocks noChangeArrowheads="1"/>
          </p:cNvSpPr>
          <p:nvPr/>
        </p:nvSpPr>
        <p:spPr bwMode="auto">
          <a:xfrm>
            <a:off x="5013325" y="42703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9" name="Rectangle 137"/>
          <p:cNvSpPr>
            <a:spLocks noChangeArrowheads="1"/>
          </p:cNvSpPr>
          <p:nvPr/>
        </p:nvSpPr>
        <p:spPr bwMode="auto">
          <a:xfrm>
            <a:off x="4510088" y="4270375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В</a:t>
            </a:r>
          </a:p>
        </p:txBody>
      </p:sp>
      <p:sp>
        <p:nvSpPr>
          <p:cNvPr id="3130" name="Rectangle 136"/>
          <p:cNvSpPr>
            <a:spLocks noChangeArrowheads="1"/>
          </p:cNvSpPr>
          <p:nvPr/>
        </p:nvSpPr>
        <p:spPr bwMode="auto">
          <a:xfrm>
            <a:off x="4010025" y="42703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3509963" y="4270375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Ш</a:t>
            </a:r>
          </a:p>
        </p:txBody>
      </p:sp>
      <p:sp>
        <p:nvSpPr>
          <p:cNvPr id="3132" name="Rectangle 134"/>
          <p:cNvSpPr>
            <a:spLocks noChangeArrowheads="1"/>
          </p:cNvSpPr>
          <p:nvPr/>
        </p:nvSpPr>
        <p:spPr bwMode="auto">
          <a:xfrm>
            <a:off x="3006725" y="4270375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33" name="Rectangle 133"/>
          <p:cNvSpPr>
            <a:spLocks noChangeArrowheads="1"/>
          </p:cNvSpPr>
          <p:nvPr/>
        </p:nvSpPr>
        <p:spPr bwMode="auto">
          <a:xfrm>
            <a:off x="2506663" y="427037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4" name="Rectangle 132"/>
          <p:cNvSpPr>
            <a:spLocks noChangeArrowheads="1"/>
          </p:cNvSpPr>
          <p:nvPr/>
        </p:nvSpPr>
        <p:spPr bwMode="auto">
          <a:xfrm>
            <a:off x="2006600" y="427037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Г</a:t>
            </a:r>
          </a:p>
        </p:txBody>
      </p:sp>
      <p:sp>
        <p:nvSpPr>
          <p:cNvPr id="3135" name="Rectangle 131"/>
          <p:cNvSpPr>
            <a:spLocks noChangeArrowheads="1"/>
          </p:cNvSpPr>
          <p:nvPr/>
        </p:nvSpPr>
        <p:spPr bwMode="auto">
          <a:xfrm>
            <a:off x="1503363" y="42703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36" name="Rectangle 130"/>
          <p:cNvSpPr>
            <a:spLocks noChangeArrowheads="1"/>
          </p:cNvSpPr>
          <p:nvPr/>
        </p:nvSpPr>
        <p:spPr bwMode="auto">
          <a:xfrm>
            <a:off x="1003300" y="42703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37" name="Rectangle 129"/>
          <p:cNvSpPr>
            <a:spLocks noChangeArrowheads="1"/>
          </p:cNvSpPr>
          <p:nvPr/>
        </p:nvSpPr>
        <p:spPr bwMode="auto">
          <a:xfrm>
            <a:off x="500063" y="42703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38" name="Rectangle 128"/>
          <p:cNvSpPr>
            <a:spLocks noChangeArrowheads="1"/>
          </p:cNvSpPr>
          <p:nvPr/>
        </p:nvSpPr>
        <p:spPr bwMode="auto">
          <a:xfrm>
            <a:off x="0" y="42703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99" name="Rectangle 127"/>
          <p:cNvSpPr>
            <a:spLocks noChangeArrowheads="1"/>
          </p:cNvSpPr>
          <p:nvPr/>
        </p:nvSpPr>
        <p:spPr bwMode="auto">
          <a:xfrm>
            <a:off x="6016625" y="375285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Ь</a:t>
            </a:r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5513388" y="375285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В</a:t>
            </a:r>
          </a:p>
        </p:txBody>
      </p:sp>
      <p:sp>
        <p:nvSpPr>
          <p:cNvPr id="3197" name="Rectangle 125"/>
          <p:cNvSpPr>
            <a:spLocks noChangeArrowheads="1"/>
          </p:cNvSpPr>
          <p:nvPr/>
        </p:nvSpPr>
        <p:spPr bwMode="auto">
          <a:xfrm>
            <a:off x="5013325" y="375285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О</a:t>
            </a:r>
          </a:p>
        </p:txBody>
      </p:sp>
      <p:sp>
        <p:nvSpPr>
          <p:cNvPr id="3196" name="Rectangle 124"/>
          <p:cNvSpPr>
            <a:spLocks noChangeArrowheads="1"/>
          </p:cNvSpPr>
          <p:nvPr/>
        </p:nvSpPr>
        <p:spPr bwMode="auto">
          <a:xfrm>
            <a:off x="4510088" y="375285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К</a:t>
            </a:r>
          </a:p>
        </p:txBody>
      </p:sp>
      <p:sp>
        <p:nvSpPr>
          <p:cNvPr id="3195" name="Rectangle 123"/>
          <p:cNvSpPr>
            <a:spLocks noChangeArrowheads="1"/>
          </p:cNvSpPr>
          <p:nvPr/>
        </p:nvSpPr>
        <p:spPr bwMode="auto">
          <a:xfrm>
            <a:off x="4010025" y="375285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Р</a:t>
            </a:r>
          </a:p>
        </p:txBody>
      </p:sp>
      <p:sp>
        <p:nvSpPr>
          <p:cNvPr id="3194" name="Rectangle 122"/>
          <p:cNvSpPr>
            <a:spLocks noChangeArrowheads="1"/>
          </p:cNvSpPr>
          <p:nvPr/>
        </p:nvSpPr>
        <p:spPr bwMode="auto">
          <a:xfrm>
            <a:off x="3509963" y="3752850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О</a:t>
            </a:r>
          </a:p>
        </p:txBody>
      </p:sp>
      <p:sp>
        <p:nvSpPr>
          <p:cNvPr id="3193" name="Rectangle 121"/>
          <p:cNvSpPr>
            <a:spLocks noChangeArrowheads="1"/>
          </p:cNvSpPr>
          <p:nvPr/>
        </p:nvSpPr>
        <p:spPr bwMode="auto">
          <a:xfrm>
            <a:off x="3006725" y="3752850"/>
            <a:ext cx="503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М</a:t>
            </a:r>
          </a:p>
        </p:txBody>
      </p:sp>
      <p:sp>
        <p:nvSpPr>
          <p:cNvPr id="3146" name="Rectangle 120"/>
          <p:cNvSpPr>
            <a:spLocks noChangeArrowheads="1"/>
          </p:cNvSpPr>
          <p:nvPr/>
        </p:nvSpPr>
        <p:spPr bwMode="auto">
          <a:xfrm>
            <a:off x="2506663" y="375285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2006600" y="375285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О</a:t>
            </a:r>
          </a:p>
        </p:txBody>
      </p:sp>
      <p:sp>
        <p:nvSpPr>
          <p:cNvPr id="3148" name="Rectangle 118"/>
          <p:cNvSpPr>
            <a:spLocks noChangeArrowheads="1"/>
          </p:cNvSpPr>
          <p:nvPr/>
        </p:nvSpPr>
        <p:spPr bwMode="auto">
          <a:xfrm>
            <a:off x="1503363" y="37528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49" name="Rectangle 117"/>
          <p:cNvSpPr>
            <a:spLocks noChangeArrowheads="1"/>
          </p:cNvSpPr>
          <p:nvPr/>
        </p:nvSpPr>
        <p:spPr bwMode="auto">
          <a:xfrm>
            <a:off x="1003300" y="37528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0" name="Rectangle 116"/>
          <p:cNvSpPr>
            <a:spLocks noChangeArrowheads="1"/>
          </p:cNvSpPr>
          <p:nvPr/>
        </p:nvSpPr>
        <p:spPr bwMode="auto">
          <a:xfrm>
            <a:off x="500063" y="37528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1" name="Rectangle 115"/>
          <p:cNvSpPr>
            <a:spLocks noChangeArrowheads="1"/>
          </p:cNvSpPr>
          <p:nvPr/>
        </p:nvSpPr>
        <p:spPr bwMode="auto">
          <a:xfrm>
            <a:off x="0" y="37528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2" name="Rectangle 114"/>
          <p:cNvSpPr>
            <a:spLocks noChangeArrowheads="1"/>
          </p:cNvSpPr>
          <p:nvPr/>
        </p:nvSpPr>
        <p:spPr bwMode="auto">
          <a:xfrm>
            <a:off x="6016625" y="32353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3" name="Rectangle 113"/>
          <p:cNvSpPr>
            <a:spLocks noChangeArrowheads="1"/>
          </p:cNvSpPr>
          <p:nvPr/>
        </p:nvSpPr>
        <p:spPr bwMode="auto">
          <a:xfrm>
            <a:off x="5513388" y="32353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4" name="Rectangle 112"/>
          <p:cNvSpPr>
            <a:spLocks noChangeArrowheads="1"/>
          </p:cNvSpPr>
          <p:nvPr/>
        </p:nvSpPr>
        <p:spPr bwMode="auto">
          <a:xfrm>
            <a:off x="5013325" y="32353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>
            <a:off x="4510088" y="3235325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Ы</a:t>
            </a:r>
          </a:p>
        </p:txBody>
      </p:sp>
      <p:sp>
        <p:nvSpPr>
          <p:cNvPr id="3156" name="Rectangle 110"/>
          <p:cNvSpPr>
            <a:spLocks noChangeArrowheads="1"/>
          </p:cNvSpPr>
          <p:nvPr/>
        </p:nvSpPr>
        <p:spPr bwMode="auto">
          <a:xfrm>
            <a:off x="4010025" y="32353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3509963" y="3235325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Т</a:t>
            </a:r>
          </a:p>
        </p:txBody>
      </p:sp>
      <p:sp>
        <p:nvSpPr>
          <p:cNvPr id="3158" name="Rectangle 108"/>
          <p:cNvSpPr>
            <a:spLocks noChangeArrowheads="1"/>
          </p:cNvSpPr>
          <p:nvPr/>
        </p:nvSpPr>
        <p:spPr bwMode="auto">
          <a:xfrm>
            <a:off x="3006725" y="3235325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9" name="Rectangle 107"/>
          <p:cNvSpPr>
            <a:spLocks noChangeArrowheads="1"/>
          </p:cNvSpPr>
          <p:nvPr/>
        </p:nvSpPr>
        <p:spPr bwMode="auto">
          <a:xfrm>
            <a:off x="2506663" y="323532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0" name="Rectangle 106"/>
          <p:cNvSpPr>
            <a:spLocks noChangeArrowheads="1"/>
          </p:cNvSpPr>
          <p:nvPr/>
        </p:nvSpPr>
        <p:spPr bwMode="auto">
          <a:xfrm>
            <a:off x="2006600" y="32353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1" name="Rectangle 105"/>
          <p:cNvSpPr>
            <a:spLocks noChangeArrowheads="1"/>
          </p:cNvSpPr>
          <p:nvPr/>
        </p:nvSpPr>
        <p:spPr bwMode="auto">
          <a:xfrm>
            <a:off x="1503363" y="32353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>
            <a:off x="1003300" y="323532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А</a:t>
            </a:r>
          </a:p>
        </p:txBody>
      </p:sp>
      <p:sp>
        <p:nvSpPr>
          <p:cNvPr id="3163" name="Rectangle 103"/>
          <p:cNvSpPr>
            <a:spLocks noChangeArrowheads="1"/>
          </p:cNvSpPr>
          <p:nvPr/>
        </p:nvSpPr>
        <p:spPr bwMode="auto">
          <a:xfrm>
            <a:off x="500063" y="32353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4" name="Rectangle 102"/>
          <p:cNvSpPr>
            <a:spLocks noChangeArrowheads="1"/>
          </p:cNvSpPr>
          <p:nvPr/>
        </p:nvSpPr>
        <p:spPr bwMode="auto">
          <a:xfrm>
            <a:off x="0" y="32353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5" name="Rectangle 101"/>
          <p:cNvSpPr>
            <a:spLocks noChangeArrowheads="1"/>
          </p:cNvSpPr>
          <p:nvPr/>
        </p:nvSpPr>
        <p:spPr bwMode="auto">
          <a:xfrm>
            <a:off x="6011863" y="2708275"/>
            <a:ext cx="500062" cy="576263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6" name="Rectangle 100"/>
          <p:cNvSpPr>
            <a:spLocks noChangeArrowheads="1"/>
          </p:cNvSpPr>
          <p:nvPr/>
        </p:nvSpPr>
        <p:spPr bwMode="auto">
          <a:xfrm>
            <a:off x="5513388" y="27178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7" name="Rectangle 99"/>
          <p:cNvSpPr>
            <a:spLocks noChangeArrowheads="1"/>
          </p:cNvSpPr>
          <p:nvPr/>
        </p:nvSpPr>
        <p:spPr bwMode="auto">
          <a:xfrm>
            <a:off x="5013325" y="27178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4510088" y="271780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Т</a:t>
            </a:r>
          </a:p>
        </p:txBody>
      </p:sp>
      <p:sp>
        <p:nvSpPr>
          <p:cNvPr id="3169" name="Rectangle 97"/>
          <p:cNvSpPr>
            <a:spLocks noChangeArrowheads="1"/>
          </p:cNvSpPr>
          <p:nvPr/>
        </p:nvSpPr>
        <p:spPr bwMode="auto">
          <a:xfrm>
            <a:off x="4010025" y="27178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3509963" y="2717800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Р</a:t>
            </a:r>
          </a:p>
        </p:txBody>
      </p:sp>
      <p:sp>
        <p:nvSpPr>
          <p:cNvPr id="3171" name="Rectangle 95"/>
          <p:cNvSpPr>
            <a:spLocks noChangeArrowheads="1"/>
          </p:cNvSpPr>
          <p:nvPr/>
        </p:nvSpPr>
        <p:spPr bwMode="auto">
          <a:xfrm>
            <a:off x="3006725" y="2717800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72" name="Rectangle 94"/>
          <p:cNvSpPr>
            <a:spLocks noChangeArrowheads="1"/>
          </p:cNvSpPr>
          <p:nvPr/>
        </p:nvSpPr>
        <p:spPr bwMode="auto">
          <a:xfrm>
            <a:off x="2506663" y="271780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73" name="Rectangle 93"/>
          <p:cNvSpPr>
            <a:spLocks noChangeArrowheads="1"/>
          </p:cNvSpPr>
          <p:nvPr/>
        </p:nvSpPr>
        <p:spPr bwMode="auto">
          <a:xfrm>
            <a:off x="2006600" y="27178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74" name="Rectangle 92"/>
          <p:cNvSpPr>
            <a:spLocks noChangeArrowheads="1"/>
          </p:cNvSpPr>
          <p:nvPr/>
        </p:nvSpPr>
        <p:spPr bwMode="auto">
          <a:xfrm>
            <a:off x="1503363" y="27178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" name="Rectangle 91"/>
          <p:cNvSpPr>
            <a:spLocks noChangeArrowheads="1"/>
          </p:cNvSpPr>
          <p:nvPr/>
        </p:nvSpPr>
        <p:spPr bwMode="auto">
          <a:xfrm>
            <a:off x="1003300" y="271780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К</a:t>
            </a: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500063" y="271780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У</a:t>
            </a:r>
          </a:p>
        </p:txBody>
      </p:sp>
      <p:sp>
        <p:nvSpPr>
          <p:cNvPr id="3" name="Rectangle 89"/>
          <p:cNvSpPr>
            <a:spLocks noChangeArrowheads="1"/>
          </p:cNvSpPr>
          <p:nvPr/>
        </p:nvSpPr>
        <p:spPr bwMode="auto">
          <a:xfrm>
            <a:off x="0" y="271780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Л</a:t>
            </a:r>
          </a:p>
        </p:txBody>
      </p:sp>
      <p:sp>
        <p:nvSpPr>
          <p:cNvPr id="3178" name="Rectangle 88"/>
          <p:cNvSpPr>
            <a:spLocks noChangeArrowheads="1"/>
          </p:cNvSpPr>
          <p:nvPr/>
        </p:nvSpPr>
        <p:spPr bwMode="auto">
          <a:xfrm>
            <a:off x="6016625" y="22002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79" name="Rectangle 87"/>
          <p:cNvSpPr>
            <a:spLocks noChangeArrowheads="1"/>
          </p:cNvSpPr>
          <p:nvPr/>
        </p:nvSpPr>
        <p:spPr bwMode="auto">
          <a:xfrm>
            <a:off x="5513388" y="22002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80" name="Rectangle 86"/>
          <p:cNvSpPr>
            <a:spLocks noChangeArrowheads="1"/>
          </p:cNvSpPr>
          <p:nvPr/>
        </p:nvSpPr>
        <p:spPr bwMode="auto">
          <a:xfrm>
            <a:off x="5013325" y="22002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4510088" y="22002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82" name="Rectangle 84"/>
          <p:cNvSpPr>
            <a:spLocks noChangeArrowheads="1"/>
          </p:cNvSpPr>
          <p:nvPr/>
        </p:nvSpPr>
        <p:spPr bwMode="auto">
          <a:xfrm>
            <a:off x="4010025" y="22002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3509963" y="2200275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А</a:t>
            </a: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3006725" y="2200275"/>
            <a:ext cx="503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Л</a:t>
            </a:r>
          </a:p>
        </p:txBody>
      </p:sp>
      <p:sp>
        <p:nvSpPr>
          <p:cNvPr id="6" name="Rectangle 81"/>
          <p:cNvSpPr>
            <a:spLocks noChangeArrowheads="1"/>
          </p:cNvSpPr>
          <p:nvPr/>
        </p:nvSpPr>
        <p:spPr bwMode="auto">
          <a:xfrm>
            <a:off x="2506663" y="2200275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К</a:t>
            </a: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2006600" y="220027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Ё</a:t>
            </a: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1503363" y="2200275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В</a:t>
            </a:r>
          </a:p>
        </p:txBody>
      </p:sp>
      <p:sp>
        <p:nvSpPr>
          <p:cNvPr id="9" name="Rectangle 78"/>
          <p:cNvSpPr>
            <a:spLocks noChangeArrowheads="1"/>
          </p:cNvSpPr>
          <p:nvPr/>
        </p:nvSpPr>
        <p:spPr bwMode="auto">
          <a:xfrm>
            <a:off x="1003300" y="220027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С</a:t>
            </a:r>
          </a:p>
        </p:txBody>
      </p:sp>
      <p:sp>
        <p:nvSpPr>
          <p:cNvPr id="3189" name="Rectangle 77"/>
          <p:cNvSpPr>
            <a:spLocks noChangeArrowheads="1"/>
          </p:cNvSpPr>
          <p:nvPr/>
        </p:nvSpPr>
        <p:spPr bwMode="auto">
          <a:xfrm>
            <a:off x="500063" y="22002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90" name="Rectangle 76"/>
          <p:cNvSpPr>
            <a:spLocks noChangeArrowheads="1"/>
          </p:cNvSpPr>
          <p:nvPr/>
        </p:nvSpPr>
        <p:spPr bwMode="auto">
          <a:xfrm>
            <a:off x="0" y="22002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0" name="Rectangle 75"/>
          <p:cNvSpPr>
            <a:spLocks noChangeArrowheads="1"/>
          </p:cNvSpPr>
          <p:nvPr/>
        </p:nvSpPr>
        <p:spPr bwMode="auto">
          <a:xfrm>
            <a:off x="6016625" y="16827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92" name="Rectangle 74"/>
          <p:cNvSpPr>
            <a:spLocks noChangeArrowheads="1"/>
          </p:cNvSpPr>
          <p:nvPr/>
        </p:nvSpPr>
        <p:spPr bwMode="auto">
          <a:xfrm>
            <a:off x="5513388" y="16827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5013325" y="16827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2" name="Rectangle 72"/>
          <p:cNvSpPr>
            <a:spLocks noChangeArrowheads="1"/>
          </p:cNvSpPr>
          <p:nvPr/>
        </p:nvSpPr>
        <p:spPr bwMode="auto">
          <a:xfrm>
            <a:off x="4510088" y="16827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3" name="Rectangle 71"/>
          <p:cNvSpPr>
            <a:spLocks noChangeArrowheads="1"/>
          </p:cNvSpPr>
          <p:nvPr/>
        </p:nvSpPr>
        <p:spPr bwMode="auto">
          <a:xfrm>
            <a:off x="4010025" y="16827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3509963" y="1682750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К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3006725" y="1682750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2506663" y="168275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2006600" y="16827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0" name="Rectangle 66"/>
          <p:cNvSpPr>
            <a:spLocks noChangeArrowheads="1"/>
          </p:cNvSpPr>
          <p:nvPr/>
        </p:nvSpPr>
        <p:spPr bwMode="auto">
          <a:xfrm>
            <a:off x="1503363" y="16827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7" name="Rectangle 65"/>
          <p:cNvSpPr>
            <a:spLocks noChangeArrowheads="1"/>
          </p:cNvSpPr>
          <p:nvPr/>
        </p:nvSpPr>
        <p:spPr bwMode="auto">
          <a:xfrm>
            <a:off x="1003300" y="168275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И</a:t>
            </a:r>
          </a:p>
        </p:txBody>
      </p:sp>
      <p:sp>
        <p:nvSpPr>
          <p:cNvPr id="3202" name="Rectangle 64"/>
          <p:cNvSpPr>
            <a:spLocks noChangeArrowheads="1"/>
          </p:cNvSpPr>
          <p:nvPr/>
        </p:nvSpPr>
        <p:spPr bwMode="auto">
          <a:xfrm>
            <a:off x="500063" y="168275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3" name="Rectangle 63"/>
          <p:cNvSpPr>
            <a:spLocks noChangeArrowheads="1"/>
          </p:cNvSpPr>
          <p:nvPr/>
        </p:nvSpPr>
        <p:spPr bwMode="auto">
          <a:xfrm>
            <a:off x="0" y="168275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6016625" y="11652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5" name="Rectangle 61"/>
          <p:cNvSpPr>
            <a:spLocks noChangeArrowheads="1"/>
          </p:cNvSpPr>
          <p:nvPr/>
        </p:nvSpPr>
        <p:spPr bwMode="auto">
          <a:xfrm>
            <a:off x="5513388" y="11652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6" name="Rectangle 60"/>
          <p:cNvSpPr>
            <a:spLocks noChangeArrowheads="1"/>
          </p:cNvSpPr>
          <p:nvPr/>
        </p:nvSpPr>
        <p:spPr bwMode="auto">
          <a:xfrm>
            <a:off x="5013325" y="11652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4510088" y="11652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08" name="Rectangle 58"/>
          <p:cNvSpPr>
            <a:spLocks noChangeArrowheads="1"/>
          </p:cNvSpPr>
          <p:nvPr/>
        </p:nvSpPr>
        <p:spPr bwMode="auto">
          <a:xfrm>
            <a:off x="4010025" y="11652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509963" y="116522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0" name="Rectangle 56"/>
          <p:cNvSpPr>
            <a:spLocks noChangeArrowheads="1"/>
          </p:cNvSpPr>
          <p:nvPr/>
        </p:nvSpPr>
        <p:spPr bwMode="auto">
          <a:xfrm>
            <a:off x="3006725" y="1165225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1" name="Rectangle 55"/>
          <p:cNvSpPr>
            <a:spLocks noChangeArrowheads="1"/>
          </p:cNvSpPr>
          <p:nvPr/>
        </p:nvSpPr>
        <p:spPr bwMode="auto">
          <a:xfrm>
            <a:off x="2506663" y="116522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2" name="Rectangle 54"/>
          <p:cNvSpPr>
            <a:spLocks noChangeArrowheads="1"/>
          </p:cNvSpPr>
          <p:nvPr/>
        </p:nvSpPr>
        <p:spPr bwMode="auto">
          <a:xfrm>
            <a:off x="2006600" y="11652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3" name="Rectangle 53"/>
          <p:cNvSpPr>
            <a:spLocks noChangeArrowheads="1"/>
          </p:cNvSpPr>
          <p:nvPr/>
        </p:nvSpPr>
        <p:spPr bwMode="auto">
          <a:xfrm>
            <a:off x="1503363" y="11652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1003300" y="116522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Д</a:t>
            </a:r>
          </a:p>
        </p:txBody>
      </p:sp>
      <p:sp>
        <p:nvSpPr>
          <p:cNvPr id="3215" name="Rectangle 51"/>
          <p:cNvSpPr>
            <a:spLocks noChangeArrowheads="1"/>
          </p:cNvSpPr>
          <p:nvPr/>
        </p:nvSpPr>
        <p:spPr bwMode="auto">
          <a:xfrm>
            <a:off x="500063" y="116522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6" name="Rectangle 50"/>
          <p:cNvSpPr>
            <a:spLocks noChangeArrowheads="1"/>
          </p:cNvSpPr>
          <p:nvPr/>
        </p:nvSpPr>
        <p:spPr bwMode="auto">
          <a:xfrm>
            <a:off x="0" y="116522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6016625" y="6477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8" name="Rectangle 48"/>
          <p:cNvSpPr>
            <a:spLocks noChangeArrowheads="1"/>
          </p:cNvSpPr>
          <p:nvPr/>
        </p:nvSpPr>
        <p:spPr bwMode="auto">
          <a:xfrm>
            <a:off x="5513388" y="6477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19" name="Rectangle 47"/>
          <p:cNvSpPr>
            <a:spLocks noChangeArrowheads="1"/>
          </p:cNvSpPr>
          <p:nvPr/>
        </p:nvSpPr>
        <p:spPr bwMode="auto">
          <a:xfrm>
            <a:off x="5013325" y="6477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4510088" y="647700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21" name="Rectangle 45"/>
          <p:cNvSpPr>
            <a:spLocks noChangeArrowheads="1"/>
          </p:cNvSpPr>
          <p:nvPr/>
        </p:nvSpPr>
        <p:spPr bwMode="auto">
          <a:xfrm>
            <a:off x="4010025" y="6477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3509963" y="647700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>
            <a:off x="3006725" y="647700"/>
            <a:ext cx="503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К</a:t>
            </a: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2506663" y="647700"/>
            <a:ext cx="500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О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2006600" y="64770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Н</a:t>
            </a: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503363" y="64770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С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003300" y="647700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Е</a:t>
            </a: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500063" y="647700"/>
            <a:ext cx="503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Ч</a:t>
            </a:r>
          </a:p>
        </p:txBody>
      </p:sp>
      <p:sp>
        <p:nvSpPr>
          <p:cNvPr id="3229" name="Rectangle 37"/>
          <p:cNvSpPr>
            <a:spLocks noChangeArrowheads="1"/>
          </p:cNvSpPr>
          <p:nvPr/>
        </p:nvSpPr>
        <p:spPr bwMode="auto">
          <a:xfrm>
            <a:off x="0" y="647700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016625" y="1301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39" name="Rectangle 35"/>
          <p:cNvSpPr>
            <a:spLocks noChangeArrowheads="1"/>
          </p:cNvSpPr>
          <p:nvPr/>
        </p:nvSpPr>
        <p:spPr bwMode="auto">
          <a:xfrm>
            <a:off x="5513388" y="1301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40" name="Rectangle 34"/>
          <p:cNvSpPr>
            <a:spLocks noChangeArrowheads="1"/>
          </p:cNvSpPr>
          <p:nvPr/>
        </p:nvSpPr>
        <p:spPr bwMode="auto">
          <a:xfrm>
            <a:off x="5013325" y="1301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41" name="Rectangle 33"/>
          <p:cNvSpPr>
            <a:spLocks noChangeArrowheads="1"/>
          </p:cNvSpPr>
          <p:nvPr/>
        </p:nvSpPr>
        <p:spPr bwMode="auto">
          <a:xfrm>
            <a:off x="4510088" y="1301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4" name="Rectangle 32"/>
          <p:cNvSpPr>
            <a:spLocks noChangeArrowheads="1"/>
          </p:cNvSpPr>
          <p:nvPr/>
        </p:nvSpPr>
        <p:spPr bwMode="auto">
          <a:xfrm>
            <a:off x="4010025" y="1301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5" name="Rectangle 31"/>
          <p:cNvSpPr>
            <a:spLocks noChangeArrowheads="1"/>
          </p:cNvSpPr>
          <p:nvPr/>
        </p:nvSpPr>
        <p:spPr bwMode="auto">
          <a:xfrm>
            <a:off x="3509963" y="13017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6" name="Rectangle 30"/>
          <p:cNvSpPr>
            <a:spLocks noChangeArrowheads="1"/>
          </p:cNvSpPr>
          <p:nvPr/>
        </p:nvSpPr>
        <p:spPr bwMode="auto">
          <a:xfrm>
            <a:off x="3006725" y="130175"/>
            <a:ext cx="503238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7" name="Rectangle 29"/>
          <p:cNvSpPr>
            <a:spLocks noChangeArrowheads="1"/>
          </p:cNvSpPr>
          <p:nvPr/>
        </p:nvSpPr>
        <p:spPr bwMode="auto">
          <a:xfrm>
            <a:off x="2506663" y="130175"/>
            <a:ext cx="500062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8" name="Rectangle 28"/>
          <p:cNvSpPr>
            <a:spLocks noChangeArrowheads="1"/>
          </p:cNvSpPr>
          <p:nvPr/>
        </p:nvSpPr>
        <p:spPr bwMode="auto">
          <a:xfrm>
            <a:off x="2006600" y="1301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39" name="Rectangle 27"/>
          <p:cNvSpPr>
            <a:spLocks noChangeArrowheads="1"/>
          </p:cNvSpPr>
          <p:nvPr/>
        </p:nvSpPr>
        <p:spPr bwMode="auto">
          <a:xfrm>
            <a:off x="1503363" y="1301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43" name="Rectangle 26"/>
          <p:cNvSpPr>
            <a:spLocks noChangeArrowheads="1"/>
          </p:cNvSpPr>
          <p:nvPr/>
        </p:nvSpPr>
        <p:spPr bwMode="auto">
          <a:xfrm>
            <a:off x="1003300" y="130175"/>
            <a:ext cx="500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/>
              <a:t>Р</a:t>
            </a:r>
          </a:p>
        </p:txBody>
      </p:sp>
      <p:sp>
        <p:nvSpPr>
          <p:cNvPr id="3241" name="Rectangle 25"/>
          <p:cNvSpPr>
            <a:spLocks noChangeArrowheads="1"/>
          </p:cNvSpPr>
          <p:nvPr/>
        </p:nvSpPr>
        <p:spPr bwMode="auto">
          <a:xfrm>
            <a:off x="500063" y="130175"/>
            <a:ext cx="503237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242" name="Rectangle 24"/>
          <p:cNvSpPr>
            <a:spLocks noChangeArrowheads="1"/>
          </p:cNvSpPr>
          <p:nvPr/>
        </p:nvSpPr>
        <p:spPr bwMode="auto">
          <a:xfrm>
            <a:off x="0" y="130175"/>
            <a:ext cx="500063" cy="517525"/>
          </a:xfrm>
          <a:prstGeom prst="rect">
            <a:avLst/>
          </a:prstGeom>
          <a:solidFill>
            <a:srgbClr val="9EF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3144" name="Line 193"/>
          <p:cNvSpPr>
            <a:spLocks noChangeShapeType="1"/>
          </p:cNvSpPr>
          <p:nvPr/>
        </p:nvSpPr>
        <p:spPr bwMode="auto">
          <a:xfrm>
            <a:off x="0" y="130175"/>
            <a:ext cx="65166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44" name="Line 194"/>
          <p:cNvSpPr>
            <a:spLocks noChangeShapeType="1"/>
          </p:cNvSpPr>
          <p:nvPr/>
        </p:nvSpPr>
        <p:spPr bwMode="auto">
          <a:xfrm>
            <a:off x="0" y="647700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45" name="Line 195"/>
          <p:cNvSpPr>
            <a:spLocks noChangeShapeType="1"/>
          </p:cNvSpPr>
          <p:nvPr/>
        </p:nvSpPr>
        <p:spPr bwMode="auto">
          <a:xfrm>
            <a:off x="0" y="1165225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46" name="Line 196"/>
          <p:cNvSpPr>
            <a:spLocks noChangeShapeType="1"/>
          </p:cNvSpPr>
          <p:nvPr/>
        </p:nvSpPr>
        <p:spPr bwMode="auto">
          <a:xfrm>
            <a:off x="0" y="1682750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47" name="Line 197"/>
          <p:cNvSpPr>
            <a:spLocks noChangeShapeType="1"/>
          </p:cNvSpPr>
          <p:nvPr/>
        </p:nvSpPr>
        <p:spPr bwMode="auto">
          <a:xfrm>
            <a:off x="0" y="2200275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48" name="Line 198"/>
          <p:cNvSpPr>
            <a:spLocks noChangeShapeType="1"/>
          </p:cNvSpPr>
          <p:nvPr/>
        </p:nvSpPr>
        <p:spPr bwMode="auto">
          <a:xfrm>
            <a:off x="0" y="2717800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49" name="Line 199"/>
          <p:cNvSpPr>
            <a:spLocks noChangeShapeType="1"/>
          </p:cNvSpPr>
          <p:nvPr/>
        </p:nvSpPr>
        <p:spPr bwMode="auto">
          <a:xfrm>
            <a:off x="0" y="3235325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0" name="Line 200"/>
          <p:cNvSpPr>
            <a:spLocks noChangeShapeType="1"/>
          </p:cNvSpPr>
          <p:nvPr/>
        </p:nvSpPr>
        <p:spPr bwMode="auto">
          <a:xfrm>
            <a:off x="0" y="3752850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1" name="Line 201"/>
          <p:cNvSpPr>
            <a:spLocks noChangeShapeType="1"/>
          </p:cNvSpPr>
          <p:nvPr/>
        </p:nvSpPr>
        <p:spPr bwMode="auto">
          <a:xfrm>
            <a:off x="0" y="4270375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2" name="Line 202"/>
          <p:cNvSpPr>
            <a:spLocks noChangeShapeType="1"/>
          </p:cNvSpPr>
          <p:nvPr/>
        </p:nvSpPr>
        <p:spPr bwMode="auto">
          <a:xfrm>
            <a:off x="0" y="4787900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3" name="Line 203"/>
          <p:cNvSpPr>
            <a:spLocks noChangeShapeType="1"/>
          </p:cNvSpPr>
          <p:nvPr/>
        </p:nvSpPr>
        <p:spPr bwMode="auto">
          <a:xfrm>
            <a:off x="0" y="5305425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4" name="Line 204"/>
          <p:cNvSpPr>
            <a:spLocks noChangeShapeType="1"/>
          </p:cNvSpPr>
          <p:nvPr/>
        </p:nvSpPr>
        <p:spPr bwMode="auto">
          <a:xfrm>
            <a:off x="0" y="5822950"/>
            <a:ext cx="651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5" name="Line 205"/>
          <p:cNvSpPr>
            <a:spLocks noChangeShapeType="1"/>
          </p:cNvSpPr>
          <p:nvPr/>
        </p:nvSpPr>
        <p:spPr bwMode="auto">
          <a:xfrm>
            <a:off x="500063" y="6357938"/>
            <a:ext cx="600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5" name="Line 206"/>
          <p:cNvSpPr>
            <a:spLocks noChangeShapeType="1"/>
          </p:cNvSpPr>
          <p:nvPr/>
        </p:nvSpPr>
        <p:spPr bwMode="auto">
          <a:xfrm>
            <a:off x="0" y="6858000"/>
            <a:ext cx="65166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7" name="Line 207"/>
          <p:cNvSpPr>
            <a:spLocks noChangeShapeType="1"/>
          </p:cNvSpPr>
          <p:nvPr/>
        </p:nvSpPr>
        <p:spPr bwMode="auto">
          <a:xfrm>
            <a:off x="0" y="130175"/>
            <a:ext cx="0" cy="672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8" name="Line 208"/>
          <p:cNvSpPr>
            <a:spLocks noChangeShapeType="1"/>
          </p:cNvSpPr>
          <p:nvPr/>
        </p:nvSpPr>
        <p:spPr bwMode="auto">
          <a:xfrm>
            <a:off x="500063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59" name="Line 209"/>
          <p:cNvSpPr>
            <a:spLocks noChangeShapeType="1"/>
          </p:cNvSpPr>
          <p:nvPr/>
        </p:nvSpPr>
        <p:spPr bwMode="auto">
          <a:xfrm>
            <a:off x="1003300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0" name="Line 210"/>
          <p:cNvSpPr>
            <a:spLocks noChangeShapeType="1"/>
          </p:cNvSpPr>
          <p:nvPr/>
        </p:nvSpPr>
        <p:spPr bwMode="auto">
          <a:xfrm>
            <a:off x="1503363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1" name="Line 211"/>
          <p:cNvSpPr>
            <a:spLocks noChangeShapeType="1"/>
          </p:cNvSpPr>
          <p:nvPr/>
        </p:nvSpPr>
        <p:spPr bwMode="auto">
          <a:xfrm>
            <a:off x="2006600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2" name="Line 212"/>
          <p:cNvSpPr>
            <a:spLocks noChangeShapeType="1"/>
          </p:cNvSpPr>
          <p:nvPr/>
        </p:nvSpPr>
        <p:spPr bwMode="auto">
          <a:xfrm>
            <a:off x="2506663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3" name="Line 213"/>
          <p:cNvSpPr>
            <a:spLocks noChangeShapeType="1"/>
          </p:cNvSpPr>
          <p:nvPr/>
        </p:nvSpPr>
        <p:spPr bwMode="auto">
          <a:xfrm>
            <a:off x="3006725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4" name="Line 214"/>
          <p:cNvSpPr>
            <a:spLocks noChangeShapeType="1"/>
          </p:cNvSpPr>
          <p:nvPr/>
        </p:nvSpPr>
        <p:spPr bwMode="auto">
          <a:xfrm>
            <a:off x="3509963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5" name="Line 215"/>
          <p:cNvSpPr>
            <a:spLocks noChangeShapeType="1"/>
          </p:cNvSpPr>
          <p:nvPr/>
        </p:nvSpPr>
        <p:spPr bwMode="auto">
          <a:xfrm>
            <a:off x="4010025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6" name="Line 216"/>
          <p:cNvSpPr>
            <a:spLocks noChangeShapeType="1"/>
          </p:cNvSpPr>
          <p:nvPr/>
        </p:nvSpPr>
        <p:spPr bwMode="auto">
          <a:xfrm>
            <a:off x="4510088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7" name="Line 217"/>
          <p:cNvSpPr>
            <a:spLocks noChangeShapeType="1"/>
          </p:cNvSpPr>
          <p:nvPr/>
        </p:nvSpPr>
        <p:spPr bwMode="auto">
          <a:xfrm>
            <a:off x="5013325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8" name="Line 218"/>
          <p:cNvSpPr>
            <a:spLocks noChangeShapeType="1"/>
          </p:cNvSpPr>
          <p:nvPr/>
        </p:nvSpPr>
        <p:spPr bwMode="auto">
          <a:xfrm>
            <a:off x="5513388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69" name="Line 219"/>
          <p:cNvSpPr>
            <a:spLocks noChangeShapeType="1"/>
          </p:cNvSpPr>
          <p:nvPr/>
        </p:nvSpPr>
        <p:spPr bwMode="auto">
          <a:xfrm>
            <a:off x="6016625" y="130175"/>
            <a:ext cx="0" cy="672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0" name="Line 220"/>
          <p:cNvSpPr>
            <a:spLocks noChangeShapeType="1"/>
          </p:cNvSpPr>
          <p:nvPr/>
        </p:nvSpPr>
        <p:spPr bwMode="auto">
          <a:xfrm>
            <a:off x="6516688" y="130175"/>
            <a:ext cx="0" cy="672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94" name="Rectangle 222"/>
          <p:cNvSpPr>
            <a:spLocks noChangeArrowheads="1"/>
          </p:cNvSpPr>
          <p:nvPr/>
        </p:nvSpPr>
        <p:spPr bwMode="auto">
          <a:xfrm>
            <a:off x="214313" y="404813"/>
            <a:ext cx="357187" cy="517525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295" name="Rectangle 223"/>
          <p:cNvSpPr>
            <a:spLocks noChangeArrowheads="1"/>
          </p:cNvSpPr>
          <p:nvPr/>
        </p:nvSpPr>
        <p:spPr bwMode="auto">
          <a:xfrm>
            <a:off x="4356100" y="2286000"/>
            <a:ext cx="500063" cy="500063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296" name="Rectangle 224"/>
          <p:cNvSpPr>
            <a:spLocks noChangeArrowheads="1"/>
          </p:cNvSpPr>
          <p:nvPr/>
        </p:nvSpPr>
        <p:spPr bwMode="auto">
          <a:xfrm>
            <a:off x="2843213" y="3357563"/>
            <a:ext cx="500062" cy="500062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298" name="Rectangle 226"/>
          <p:cNvSpPr>
            <a:spLocks noChangeArrowheads="1"/>
          </p:cNvSpPr>
          <p:nvPr/>
        </p:nvSpPr>
        <p:spPr bwMode="auto">
          <a:xfrm>
            <a:off x="3492500" y="1285875"/>
            <a:ext cx="500063" cy="500063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299" name="Rectangle 227"/>
          <p:cNvSpPr>
            <a:spLocks noChangeArrowheads="1"/>
          </p:cNvSpPr>
          <p:nvPr/>
        </p:nvSpPr>
        <p:spPr bwMode="auto">
          <a:xfrm>
            <a:off x="0" y="2286000"/>
            <a:ext cx="500063" cy="500063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300" name="Rectangle 228"/>
          <p:cNvSpPr>
            <a:spLocks noChangeArrowheads="1"/>
          </p:cNvSpPr>
          <p:nvPr/>
        </p:nvSpPr>
        <p:spPr bwMode="auto">
          <a:xfrm>
            <a:off x="642938" y="2143125"/>
            <a:ext cx="428625" cy="434975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302" name="Rectangle 230"/>
          <p:cNvSpPr>
            <a:spLocks noChangeArrowheads="1"/>
          </p:cNvSpPr>
          <p:nvPr/>
        </p:nvSpPr>
        <p:spPr bwMode="auto">
          <a:xfrm>
            <a:off x="642938" y="142875"/>
            <a:ext cx="500062" cy="428625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309" name="Rectangle 237"/>
          <p:cNvSpPr>
            <a:spLocks noGrp="1" noChangeArrowheads="1"/>
          </p:cNvSpPr>
          <p:nvPr>
            <p:ph type="title"/>
          </p:nvPr>
        </p:nvSpPr>
        <p:spPr>
          <a:xfrm>
            <a:off x="6480175" y="0"/>
            <a:ext cx="2663825" cy="502205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2800" dirty="0" smtClean="0">
                <a:solidFill>
                  <a:srgbClr val="009900"/>
                </a:solidFill>
              </a:rPr>
              <a:t>1.</a:t>
            </a:r>
            <a:br>
              <a:rPr lang="ru-RU" altLang="ru-RU" sz="2800" dirty="0" smtClean="0">
                <a:solidFill>
                  <a:srgbClr val="009900"/>
                </a:solidFill>
              </a:rPr>
            </a:br>
            <a:r>
              <a:rPr lang="ru-RU" altLang="ru-RU" sz="2800" dirty="0" smtClean="0">
                <a:solidFill>
                  <a:srgbClr val="009900"/>
                </a:solidFill>
              </a:rPr>
              <a:t>Щёки розовы, нос белый, в темноте сижу день целый, а рубашка зелена, вся на солнышке она</a:t>
            </a:r>
            <a:r>
              <a:rPr lang="ru-RU" altLang="ru-RU" sz="2800" dirty="0" smtClean="0"/>
              <a:t>.</a:t>
            </a:r>
          </a:p>
        </p:txBody>
      </p:sp>
      <p:sp>
        <p:nvSpPr>
          <p:cNvPr id="3311" name="Rectangle 239"/>
          <p:cNvSpPr>
            <a:spLocks noChangeArrowheads="1"/>
          </p:cNvSpPr>
          <p:nvPr/>
        </p:nvSpPr>
        <p:spPr bwMode="auto">
          <a:xfrm>
            <a:off x="6480175" y="260350"/>
            <a:ext cx="26638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9900"/>
                </a:solidFill>
              </a:rPr>
              <a:t>3.</a:t>
            </a:r>
            <a:br>
              <a:rPr lang="ru-RU" altLang="ru-RU" sz="2800">
                <a:solidFill>
                  <a:srgbClr val="009900"/>
                </a:solidFill>
              </a:rPr>
            </a:br>
            <a:r>
              <a:rPr lang="ru-RU" altLang="ru-RU" sz="2700">
                <a:solidFill>
                  <a:srgbClr val="009900"/>
                </a:solidFill>
              </a:rPr>
              <a:t>Золотая голова велика, тяжела. Золотая голова отдохнуть прилегла. Голова велика, только шея тонка.  </a:t>
            </a:r>
          </a:p>
        </p:txBody>
      </p:sp>
      <p:sp>
        <p:nvSpPr>
          <p:cNvPr id="3312" name="Rectangle 240"/>
          <p:cNvSpPr>
            <a:spLocks noChangeArrowheads="1"/>
          </p:cNvSpPr>
          <p:nvPr/>
        </p:nvSpPr>
        <p:spPr bwMode="auto">
          <a:xfrm>
            <a:off x="6478588" y="188913"/>
            <a:ext cx="26654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009900"/>
                </a:solidFill>
              </a:rPr>
              <a:t>2.</a:t>
            </a:r>
            <a:br>
              <a:rPr lang="ru-RU" altLang="ru-RU" sz="2800" dirty="0">
                <a:solidFill>
                  <a:srgbClr val="009900"/>
                </a:solidFill>
              </a:rPr>
            </a:br>
            <a:r>
              <a:rPr lang="ru-RU" altLang="ru-RU" sz="2800" dirty="0">
                <a:solidFill>
                  <a:srgbClr val="009900"/>
                </a:solidFill>
              </a:rPr>
              <a:t>Неказиста, шишковата, а придет на стол она, скажут весело ребята: «Ну, рассыпчата, вкусна».</a:t>
            </a:r>
            <a:br>
              <a:rPr lang="ru-RU" altLang="ru-RU" sz="2800" dirty="0">
                <a:solidFill>
                  <a:srgbClr val="009900"/>
                </a:solidFill>
              </a:rPr>
            </a:br>
            <a:endParaRPr lang="ru-RU" altLang="ru-RU" sz="2800" dirty="0">
              <a:solidFill>
                <a:srgbClr val="009900"/>
              </a:solidFill>
            </a:endParaRPr>
          </a:p>
        </p:txBody>
      </p:sp>
      <p:sp>
        <p:nvSpPr>
          <p:cNvPr id="3313" name="Rectangle 241"/>
          <p:cNvSpPr>
            <a:spLocks noChangeArrowheads="1"/>
          </p:cNvSpPr>
          <p:nvPr/>
        </p:nvSpPr>
        <p:spPr bwMode="auto">
          <a:xfrm>
            <a:off x="6480175" y="188913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9900"/>
                </a:solidFill>
              </a:rPr>
              <a:t>5.</a:t>
            </a:r>
            <a:br>
              <a:rPr lang="ru-RU" altLang="ru-RU" sz="3200">
                <a:solidFill>
                  <a:srgbClr val="009900"/>
                </a:solidFill>
              </a:rPr>
            </a:br>
            <a:r>
              <a:rPr lang="ru-RU" altLang="ru-RU" sz="3200">
                <a:solidFill>
                  <a:srgbClr val="009900"/>
                </a:solidFill>
              </a:rPr>
              <a:t>Маленький,</a:t>
            </a:r>
            <a:br>
              <a:rPr lang="ru-RU" altLang="ru-RU" sz="3200">
                <a:solidFill>
                  <a:srgbClr val="009900"/>
                </a:solidFill>
              </a:rPr>
            </a:br>
            <a:r>
              <a:rPr lang="ru-RU" altLang="ru-RU" sz="3200">
                <a:solidFill>
                  <a:srgbClr val="009900"/>
                </a:solidFill>
              </a:rPr>
              <a:t>горький, луку брат.</a:t>
            </a:r>
          </a:p>
        </p:txBody>
      </p:sp>
      <p:sp>
        <p:nvSpPr>
          <p:cNvPr id="3314" name="Rectangle 242"/>
          <p:cNvSpPr>
            <a:spLocks noChangeArrowheads="1"/>
          </p:cNvSpPr>
          <p:nvPr/>
        </p:nvSpPr>
        <p:spPr bwMode="auto">
          <a:xfrm>
            <a:off x="6480175" y="333375"/>
            <a:ext cx="2663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9900"/>
                </a:solidFill>
              </a:rPr>
              <a:t>4.</a:t>
            </a:r>
            <a:br>
              <a:rPr lang="ru-RU" altLang="ru-RU" sz="3200">
                <a:solidFill>
                  <a:srgbClr val="009900"/>
                </a:solidFill>
              </a:rPr>
            </a:br>
            <a:r>
              <a:rPr lang="ru-RU" altLang="ru-RU" sz="3200">
                <a:solidFill>
                  <a:srgbClr val="009900"/>
                </a:solidFill>
              </a:rPr>
              <a:t>Лежит меж грядок, зелён и сладок.</a:t>
            </a:r>
            <a:br>
              <a:rPr lang="ru-RU" altLang="ru-RU" sz="3200">
                <a:solidFill>
                  <a:srgbClr val="009900"/>
                </a:solidFill>
              </a:rPr>
            </a:br>
            <a:endParaRPr lang="ru-RU" altLang="ru-RU" sz="3200">
              <a:solidFill>
                <a:srgbClr val="009900"/>
              </a:solidFill>
            </a:endParaRPr>
          </a:p>
        </p:txBody>
      </p:sp>
      <p:sp>
        <p:nvSpPr>
          <p:cNvPr id="3316" name="Rectangle 244"/>
          <p:cNvSpPr>
            <a:spLocks noChangeArrowheads="1"/>
          </p:cNvSpPr>
          <p:nvPr/>
        </p:nvSpPr>
        <p:spPr bwMode="auto">
          <a:xfrm>
            <a:off x="6480175" y="549275"/>
            <a:ext cx="2663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9900"/>
                </a:solidFill>
              </a:rPr>
              <a:t>6.</a:t>
            </a:r>
            <a:br>
              <a:rPr lang="ru-RU" altLang="ru-RU" sz="3200">
                <a:solidFill>
                  <a:srgbClr val="009900"/>
                </a:solidFill>
              </a:rPr>
            </a:br>
            <a:r>
              <a:rPr lang="ru-RU" altLang="ru-RU" sz="3200">
                <a:solidFill>
                  <a:srgbClr val="009900"/>
                </a:solidFill>
              </a:rPr>
              <a:t>Сверху зелено, внизу красно,</a:t>
            </a:r>
            <a:br>
              <a:rPr lang="ru-RU" altLang="ru-RU" sz="3200">
                <a:solidFill>
                  <a:srgbClr val="009900"/>
                </a:solidFill>
              </a:rPr>
            </a:br>
            <a:r>
              <a:rPr lang="ru-RU" altLang="ru-RU" sz="3200">
                <a:solidFill>
                  <a:srgbClr val="009900"/>
                </a:solidFill>
              </a:rPr>
              <a:t>в землю вросло.</a:t>
            </a:r>
            <a:br>
              <a:rPr lang="ru-RU" altLang="ru-RU" sz="3200">
                <a:solidFill>
                  <a:srgbClr val="009900"/>
                </a:solidFill>
              </a:rPr>
            </a:br>
            <a:endParaRPr lang="ru-RU" altLang="ru-RU" sz="3200">
              <a:solidFill>
                <a:srgbClr val="009900"/>
              </a:solidFill>
            </a:endParaRPr>
          </a:p>
        </p:txBody>
      </p:sp>
      <p:sp>
        <p:nvSpPr>
          <p:cNvPr id="3317" name="Rectangle 245"/>
          <p:cNvSpPr>
            <a:spLocks noChangeArrowheads="1"/>
          </p:cNvSpPr>
          <p:nvPr/>
        </p:nvSpPr>
        <p:spPr bwMode="auto">
          <a:xfrm>
            <a:off x="6480175" y="476250"/>
            <a:ext cx="2663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009900"/>
                </a:solidFill>
              </a:rPr>
              <a:t>7.</a:t>
            </a:r>
            <a:br>
              <a:rPr lang="ru-RU" altLang="ru-RU" sz="2800" dirty="0">
                <a:solidFill>
                  <a:srgbClr val="009900"/>
                </a:solidFill>
              </a:rPr>
            </a:br>
            <a:r>
              <a:rPr lang="ru-RU" altLang="ru-RU" sz="2800" dirty="0">
                <a:solidFill>
                  <a:srgbClr val="009900"/>
                </a:solidFill>
              </a:rPr>
              <a:t>Скинули с Егорушки золотые пёрышки. Заставил Егорушка плакать и без горюшка.</a:t>
            </a:r>
            <a:br>
              <a:rPr lang="ru-RU" altLang="ru-RU" sz="2800" dirty="0">
                <a:solidFill>
                  <a:srgbClr val="009900"/>
                </a:solidFill>
              </a:rPr>
            </a:br>
            <a:endParaRPr lang="ru-RU" altLang="ru-RU" sz="2800" dirty="0">
              <a:solidFill>
                <a:srgbClr val="009900"/>
              </a:solidFill>
            </a:endParaRPr>
          </a:p>
        </p:txBody>
      </p:sp>
      <p:sp>
        <p:nvSpPr>
          <p:cNvPr id="3318" name="Rectangle 246"/>
          <p:cNvSpPr>
            <a:spLocks noChangeArrowheads="1"/>
          </p:cNvSpPr>
          <p:nvPr/>
        </p:nvSpPr>
        <p:spPr bwMode="auto">
          <a:xfrm>
            <a:off x="6480175" y="333375"/>
            <a:ext cx="2663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9900"/>
                </a:solidFill>
              </a:rPr>
              <a:t>8.</a:t>
            </a:r>
            <a:br>
              <a:rPr lang="ru-RU" altLang="ru-RU" sz="3600" dirty="0">
                <a:solidFill>
                  <a:srgbClr val="009900"/>
                </a:solidFill>
              </a:rPr>
            </a:br>
            <a:r>
              <a:rPr lang="ru-RU" altLang="ru-RU" sz="3600" dirty="0">
                <a:solidFill>
                  <a:srgbClr val="009900"/>
                </a:solidFill>
              </a:rPr>
              <a:t>Красный нос в землю врос.</a:t>
            </a:r>
            <a:br>
              <a:rPr lang="ru-RU" altLang="ru-RU" sz="3600" dirty="0">
                <a:solidFill>
                  <a:srgbClr val="009900"/>
                </a:solidFill>
              </a:rPr>
            </a:br>
            <a:r>
              <a:rPr lang="ru-RU" altLang="ru-RU" sz="3600" dirty="0">
                <a:solidFill>
                  <a:srgbClr val="009900"/>
                </a:solidFill>
              </a:rPr>
              <a:t/>
            </a:r>
            <a:br>
              <a:rPr lang="ru-RU" altLang="ru-RU" sz="3600" dirty="0">
                <a:solidFill>
                  <a:srgbClr val="009900"/>
                </a:solidFill>
              </a:rPr>
            </a:br>
            <a:endParaRPr lang="ru-RU" altLang="ru-RU" sz="3200" dirty="0">
              <a:solidFill>
                <a:srgbClr val="009900"/>
              </a:solidFill>
            </a:endParaRPr>
          </a:p>
        </p:txBody>
      </p:sp>
      <p:sp>
        <p:nvSpPr>
          <p:cNvPr id="3319" name="Rectangle 247"/>
          <p:cNvSpPr>
            <a:spLocks noChangeArrowheads="1"/>
          </p:cNvSpPr>
          <p:nvPr/>
        </p:nvSpPr>
        <p:spPr bwMode="auto">
          <a:xfrm>
            <a:off x="6480175" y="333375"/>
            <a:ext cx="26638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9900"/>
                </a:solidFill>
              </a:rPr>
              <a:t>9.</a:t>
            </a:r>
            <a:br>
              <a:rPr lang="ru-RU" altLang="ru-RU" sz="3600" dirty="0">
                <a:solidFill>
                  <a:srgbClr val="009900"/>
                </a:solidFill>
              </a:rPr>
            </a:br>
            <a:r>
              <a:rPr lang="ru-RU" altLang="ru-RU" sz="3600" dirty="0">
                <a:solidFill>
                  <a:srgbClr val="009900"/>
                </a:solidFill>
              </a:rPr>
              <a:t>В землю крошки, из земли лепёшки.</a:t>
            </a:r>
          </a:p>
        </p:txBody>
      </p:sp>
      <p:sp>
        <p:nvSpPr>
          <p:cNvPr id="3301" name="Rectangle 229"/>
          <p:cNvSpPr>
            <a:spLocks noChangeArrowheads="1"/>
          </p:cNvSpPr>
          <p:nvPr/>
        </p:nvSpPr>
        <p:spPr bwMode="auto">
          <a:xfrm>
            <a:off x="1643063" y="3643313"/>
            <a:ext cx="428625" cy="517525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97" name="Rectangle 225"/>
          <p:cNvSpPr>
            <a:spLocks noChangeArrowheads="1"/>
          </p:cNvSpPr>
          <p:nvPr/>
        </p:nvSpPr>
        <p:spPr bwMode="auto">
          <a:xfrm rot="10800000" flipV="1">
            <a:off x="1714500" y="5214938"/>
            <a:ext cx="428625" cy="571500"/>
          </a:xfrm>
          <a:prstGeom prst="rect">
            <a:avLst/>
          </a:prstGeom>
          <a:solidFill>
            <a:srgbClr val="FCE9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20" name="Rectangle 248"/>
          <p:cNvSpPr>
            <a:spLocks noChangeArrowheads="1"/>
          </p:cNvSpPr>
          <p:nvPr/>
        </p:nvSpPr>
        <p:spPr bwMode="auto">
          <a:xfrm>
            <a:off x="7092950" y="260350"/>
            <a:ext cx="15113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rgbClr val="009900"/>
                </a:solidFill>
              </a:rPr>
              <a:t>О</a:t>
            </a:r>
            <a:br>
              <a:rPr lang="ru-RU" altLang="ru-RU" sz="4400" b="1" dirty="0">
                <a:solidFill>
                  <a:srgbClr val="009900"/>
                </a:solidFill>
              </a:rPr>
            </a:br>
            <a:r>
              <a:rPr lang="ru-RU" altLang="ru-RU" sz="4400" b="1" dirty="0">
                <a:solidFill>
                  <a:srgbClr val="009900"/>
                </a:solidFill>
              </a:rPr>
              <a:t>В</a:t>
            </a:r>
            <a:br>
              <a:rPr lang="ru-RU" altLang="ru-RU" sz="4400" b="1" dirty="0">
                <a:solidFill>
                  <a:srgbClr val="009900"/>
                </a:solidFill>
              </a:rPr>
            </a:br>
            <a:r>
              <a:rPr lang="ru-RU" altLang="ru-RU" sz="4400" b="1" dirty="0">
                <a:solidFill>
                  <a:srgbClr val="009900"/>
                </a:solidFill>
              </a:rPr>
              <a:t>О</a:t>
            </a:r>
            <a:br>
              <a:rPr lang="ru-RU" altLang="ru-RU" sz="4400" b="1" dirty="0">
                <a:solidFill>
                  <a:srgbClr val="009900"/>
                </a:solidFill>
              </a:rPr>
            </a:br>
            <a:r>
              <a:rPr lang="ru-RU" altLang="ru-RU" sz="4400" b="1" dirty="0">
                <a:solidFill>
                  <a:srgbClr val="009900"/>
                </a:solidFill>
              </a:rPr>
              <a:t>Щ</a:t>
            </a:r>
            <a:br>
              <a:rPr lang="ru-RU" altLang="ru-RU" sz="4400" b="1" dirty="0">
                <a:solidFill>
                  <a:srgbClr val="009900"/>
                </a:solidFill>
              </a:rPr>
            </a:br>
            <a:r>
              <a:rPr lang="ru-RU" altLang="ru-RU" sz="4400" b="1" dirty="0">
                <a:solidFill>
                  <a:srgbClr val="009900"/>
                </a:solidFill>
              </a:rPr>
              <a:t>И</a:t>
            </a:r>
          </a:p>
        </p:txBody>
      </p:sp>
      <p:pic>
        <p:nvPicPr>
          <p:cNvPr id="3290" name="Рисунок 222" descr="15791338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2000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1" name="Рисунок 224" descr="carro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1500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2" name="Рисунок 221" descr="cucumb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18288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" name="Picture 224" descr="C:\Users\Вера\Desktop\Знакомство с овощами\картошка\ilu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44" y="5204395"/>
            <a:ext cx="1945300" cy="15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" name="Picture 225" descr="C:\Users\Вера\Desktop\Знакомство с овощами\картошка\картошка-3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20053"/>
            <a:ext cx="153162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" grpId="0"/>
      <p:bldP spid="3243" grpId="0"/>
      <p:bldP spid="3233" grpId="0"/>
      <p:bldP spid="3231" grpId="0"/>
      <p:bldP spid="3230" grpId="0"/>
      <p:bldP spid="3222" grpId="0"/>
      <p:bldP spid="3220" grpId="0"/>
      <p:bldP spid="3217" grpId="0"/>
      <p:bldP spid="3209" grpId="0"/>
      <p:bldP spid="3207" grpId="0"/>
      <p:bldP spid="3204" grpId="0"/>
      <p:bldP spid="3199" grpId="0"/>
      <p:bldP spid="3198" grpId="0"/>
      <p:bldP spid="3197" grpId="0"/>
      <p:bldP spid="3196" grpId="0"/>
      <p:bldP spid="3195" grpId="0"/>
      <p:bldP spid="3194" grpId="0"/>
      <p:bldP spid="3193" grpId="0"/>
      <p:bldP spid="3191" grpId="0"/>
      <p:bldP spid="3183" grpId="0"/>
      <p:bldP spid="3181" grpId="0"/>
      <p:bldP spid="3176" grpId="0"/>
      <p:bldP spid="3170" grpId="0"/>
      <p:bldP spid="3168" grpId="0"/>
      <p:bldP spid="2" grpId="0"/>
      <p:bldP spid="3162" grpId="0"/>
      <p:bldP spid="3" grpId="0"/>
      <p:bldP spid="3155" grpId="0"/>
      <p:bldP spid="5" grpId="0"/>
      <p:bldP spid="6" grpId="0"/>
      <p:bldP spid="7" grpId="0"/>
      <p:bldP spid="8" grpId="0"/>
      <p:bldP spid="9" grpId="0"/>
      <p:bldP spid="3142" grpId="0"/>
      <p:bldP spid="17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43" grpId="0"/>
      <p:bldP spid="3294" grpId="0" animBg="1"/>
      <p:bldP spid="3295" grpId="0" animBg="1"/>
      <p:bldP spid="3296" grpId="0" animBg="1"/>
      <p:bldP spid="3298" grpId="0" animBg="1"/>
      <p:bldP spid="3299" grpId="0" animBg="1"/>
      <p:bldP spid="3300" grpId="0" animBg="1"/>
      <p:bldP spid="3302" grpId="0" animBg="1"/>
      <p:bldP spid="3309" grpId="0"/>
      <p:bldP spid="3309" grpId="1"/>
      <p:bldP spid="3311" grpId="0"/>
      <p:bldP spid="3311" grpId="1"/>
      <p:bldP spid="3312" grpId="0"/>
      <p:bldP spid="3312" grpId="1"/>
      <p:bldP spid="3313" grpId="0"/>
      <p:bldP spid="3313" grpId="1"/>
      <p:bldP spid="3314" grpId="0"/>
      <p:bldP spid="3314" grpId="1"/>
      <p:bldP spid="3316" grpId="0"/>
      <p:bldP spid="3316" grpId="1"/>
      <p:bldP spid="3317" grpId="0"/>
      <p:bldP spid="3317" grpId="1"/>
      <p:bldP spid="3318" grpId="0"/>
      <p:bldP spid="3318" grpId="1"/>
      <p:bldP spid="3319" grpId="0"/>
      <p:bldP spid="3319" grpId="1"/>
      <p:bldP spid="3301" grpId="0" animBg="1"/>
      <p:bldP spid="3297" grpId="0" animBg="1"/>
      <p:bldP spid="33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149080"/>
            <a:ext cx="298411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031"/>
            <a:ext cx="2533650" cy="260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16978"/>
            <a:ext cx="1800200" cy="130463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662163" cy="2931335"/>
          </a:xfr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6016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936104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Играй, урожай собирай!</a:t>
            </a:r>
            <a:endParaRPr lang="ru-RU" sz="36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92" y="1379375"/>
            <a:ext cx="5544616" cy="3477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1383702"/>
            <a:ext cx="3456384" cy="45475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6562" y="1358550"/>
            <a:ext cx="3796817" cy="4547518"/>
          </a:xfrm>
          <a:prstGeom prst="rect">
            <a:avLst/>
          </a:prstGeom>
        </p:spPr>
      </p:pic>
      <p:pic>
        <p:nvPicPr>
          <p:cNvPr id="3" name="Детские Песни - Из Конофильм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901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61" y="3657984"/>
            <a:ext cx="2236877" cy="297103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57188"/>
            <a:ext cx="6400800" cy="500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Положи овощи в корзину.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F:\картинки\606281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20" y="2704530"/>
            <a:ext cx="1143000" cy="1085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3076" name="Picture 4" descr="F:\картинки\eggpl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643438"/>
            <a:ext cx="1119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:\картинки\70611-N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28688"/>
            <a:ext cx="1919288" cy="143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:\картинки\cucumber-picture-col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2571750"/>
            <a:ext cx="17621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:\картинки\2011-02-08_65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2334419"/>
            <a:ext cx="1785938" cy="119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F:\картинки\pumpkin-drawin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97025"/>
            <a:ext cx="16430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:\картинки\lem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43500"/>
            <a:ext cx="16383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F:\картинки\artificial_apple_66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1136650"/>
            <a:ext cx="10001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Пользователь\Desktop\овощи\i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1143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77138"/>
            <a:ext cx="1296144" cy="98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5166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2484E-6 C 0.01337 0.00417 0.01424 0.00485 0.03663 -6.22484E-6 C 0.04132 -0.00093 0.04775 -0.00995 0.05278 -0.01227 C 0.05608 -0.01365 0.05973 -0.01435 0.0632 -0.0155 C 0.06667 -0.01666 0.07344 -0.01851 0.07344 -0.01851 C 0.07848 -0.02522 0.08837 -0.03077 0.09532 -0.03216 C 0.09653 -0.03262 0.09757 -0.03332 0.09879 -0.03378 C 0.10104 -0.03447 0.10348 -0.03447 0.10573 -0.0354 C 0.11111 -0.03794 0.10695 -0.04002 0.11372 -0.04141 C 0.11979 -0.04257 0.12604 -0.04257 0.13212 -0.04303 C 0.15018 -0.04211 0.16094 -0.04118 0.17691 -0.03841 C 0.20243 -0.03933 0.22032 -0.03933 0.24479 -0.04905 C 0.254 -0.04812 0.26337 -0.04835 0.2724 -0.04604 C 0.27361 -0.04581 0.27257 -0.04257 0.27344 -0.04141 C 0.28021 -0.03216 0.2882 -0.02638 0.2941 -0.0155 C 0.29688 -0.00509 0.29323 -0.01689 0.29879 -0.00625 C 0.29983 -0.0044 0.3 -0.00186 0.30104 -6.22484E-6 C 0.30348 0.00393 0.31111 0.01503 0.31493 0.01989 C 0.31754 0.03122 0.31875 0.03354 0.32413 0.04279 C 0.32552 0.04903 0.32865 0.05366 0.33091 0.05967 C 0.33351 0.07911 0.33004 0.05875 0.33559 0.07795 C 0.33802 0.08605 0.33768 0.09368 0.34132 0.10108 C 0.34236 0.1071 0.34445 0.11195 0.34584 0.11774 C 0.34254 0.19453 0.34584 0.2718 0.34584 0.34906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8406E-6 C -0.00295 0.01458 0.00104 0.00024 -0.0059 0.0125 C -0.00938 0.01828 -0.01094 0.02591 -0.01511 0.031 C -0.02188 0.03933 -0.03021 0.04928 -0.03594 0.05876 C -0.03872 0.06385 -0.04063 0.06986 -0.04323 0.07518 C -0.05017 0.08814 -0.05017 0.08282 -0.0599 0.09554 C -0.06736 0.10572 -0.07361 0.11682 -0.0809 0.127 C -0.09063 0.14088 -0.09566 0.16054 -0.10781 0.17141 C -0.12413 0.22253 -0.12517 0.29818 -0.10486 0.34814 C -0.10208 0.35485 -0.09688 0.35971 -0.0941 0.36665 C -0.09583 0.41592 -0.08924 0.41985 -0.11684 0.44021 C -0.12222 0.4638 -0.13351 0.47074 -0.14965 0.48254 C -0.16979 0.51909 -0.17448 0.5871 -0.21267 0.6026 C -0.21424 0.60468 -0.21511 0.60815 -0.21719 0.60815 C -0.21892 0.60815 -0.21441 0.60051 -0.21424 0.6026 C -0.21354 0.60953 -0.21528 0.61624 -0.2158 0.62295 C -0.21875 0.66575 -0.21962 0.69489 -0.22917 0.73352 C -0.22813 0.73653 -0.22882 0.74185 -0.22622 0.74278 C -0.21424 0.74601 -0.21267 0.7208 -0.21875 0.75203 C -0.21997 0.79598 -0.21406 0.79783 -0.23663 0.81842 C -0.25573 0.80685 -0.25556 0.80731 -0.2816 0.80546 C -0.29618 0.79968 -0.3099 0.79945 -0.325 0.79806 C -0.33802 0.7895 -0.35261 0.79413 -0.36702 0.79066 C -0.40816 0.79251 -0.41181 0.77863 -0.41181 0.81842 " pathEditMode="relative" rAng="0" ptsTypes="fffffffffffffffffffffffA">
                                      <p:cBhvr>
                                        <p:cTn id="1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40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412 C 0.00122 0.0206 0.00226 0.02616 0.00573 0.03102 C 0.00747 0.04236 0.01285 0.05648 0.01962 0.06319 C 0.0224 0.0794 0.01806 0.05717 0.02414 0.07685 C 0.02483 0.07916 0.02448 0.08217 0.02535 0.08449 C 0.02744 0.09051 0.03108 0.09838 0.03455 0.10301 C 0.0382 0.11875 0.04115 0.13379 0.04601 0.14884 C 0.04705 0.15972 0.04931 0.16991 0.05053 0.18078 C 0.05226 0.23495 0.05382 0.28912 0.05625 0.34328 C 0.06007 0.42778 0.05434 0.39722 0.06198 0.43379 C 0.0632 0.49421 0.06164 0.55463 0.06893 0.61412 C 0.06928 0.62801 0.06528 0.68148 0.08507 0.68889 C 0.09619 0.70139 0.08542 0.69166 0.09653 0.69722 C 0.1033 0.70069 0.10903 0.7081 0.11615 0.71088 C 0.11667 0.71065 0.12414 0.70926 0.12535 0.70787 C 0.12674 0.70625 0.12744 0.70347 0.12865 0.70139 C 0.1316 0.69722 0.13577 0.69421 0.13785 0.68889 C 0.14098 0.68148 0.13907 0.68472 0.14375 0.67847 C 0.14688 0.66759 0.14723 0.67153 0.154 0.66504 C 0.15434 0.66273 0.15452 0.66065 0.15521 0.65879 C 0.15573 0.65694 0.15712 0.65578 0.15747 0.65393 C 0.16025 0.6419 0.16181 0.62801 0.1632 0.61597 C 0.1625 0.55463 0.16389 0.52199 0.15296 0.4706 C 0.15191 0.45532 0.15087 0.43796 0.14827 0.42291 C 0.1474 0.41828 0.14601 0.41389 0.1448 0.40926 C 0.1441 0.40625 0.14254 0.4 0.14254 0.40023 C 0.14098 0.3868 0.1382 0.37592 0.13559 0.36319 C 0.13473 0.34907 0.13264 0.33981 0.12987 0.32639 C 0.12882 0.32129 0.12917 0.31481 0.12639 0.31111 C 0.12431 0.30833 0.11598 0.30694 0.11372 0.30648 C 0.11233 0.29676 0.11216 0.28657 0.10921 0.27754 C 0.10417 0.2618 0.09775 0.24699 0.09202 0.23148 C 0.09167 0.22592 0.09167 0.22014 0.0908 0.21458 C 0.09046 0.21273 0.08889 0.2118 0.08855 0.20995 C 0.08594 0.19745 0.08733 0.19352 0.08282 0.18403 C 0.08056 0.17291 0.07865 0.15625 0.07362 0.14583 C 0.07275 0.13727 0.07205 0.11435 0.06893 0.1044 C 0.06112 0.07893 0.06928 0.11366 0.0632 0.08912 C 0.06059 0.07824 0.06094 0.07153 0.05296 0.0662 C 0.05105 0.06273 0.04757 0.05995 0.04705 0.05555 C 0.04671 0.05301 0.04705 0.05 0.04601 0.04768 C 0.04532 0.04606 0.04358 0.04606 0.04254 0.04467 C 0.03889 0.03981 0.03768 0.03611 0.03334 0.03241 C 0.03125 0.0243 0.02709 0.01875 0.02188 0.01412 C 0.01598 0.00347 0.0099 0.00139 0.00122 -0.00278 C 0.00035 0.00046 -0.00451 0.00903 -0.00347 0.0125 C -0.00295 0.01412 -0.00121 0.01366 -4.44444E-6 0.01412 Z " pathEditMode="relative" rAng="0" ptsTypes="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36757E-6 C 0.00296 0.00971 0.00799 0.0178 0.01147 0.02752 C 0.01476 0.037 0.01719 0.04718 0.02067 0.05667 C 0.02327 0.06384 0.02883 0.07795 0.02883 0.07795 C 0.03108 0.09345 0.03525 0.10478 0.03907 0.11935 C 0.04202 0.13046 0.04289 0.13902 0.04827 0.1485 C 0.0507 0.16909 0.05105 0.19291 0.05522 0.21281 C 0.05608 0.23039 0.05608 0.24843 0.06094 0.26485 C 0.06546 0.3095 0.06372 0.28961 0.06442 0.38121 C 0.06459 0.40851 0.05973 0.43881 0.04133 0.45477 C 0.0316 0.45315 0.02466 0.44875 0.01494 0.44714 C 0.00591 0.4439 0.00035 0.43441 -0.00694 0.42724 C -0.00919 0.421 -0.01128 0.41475 -0.01371 0.40874 C -0.01527 0.4048 -0.0184 0.39671 -0.0184 0.39671 C -0.03037 0.3058 -0.02291 0.21234 -0.01614 0.12097 C -0.01579 0.10825 -0.01596 0.0953 -0.01492 0.08257 C -0.0144 0.07725 -0.01197 0.07263 -0.01145 0.06731 C -0.00954 0.04996 -0.01093 0.03747 -0.00694 0.02127 C -0.00555 0.00022 -0.00485 -0.01527 -0.00572 -0.03679 C -0.00885 -0.02152 -0.01787 0.00925 7.22222E-6 -7.36757E-6 Z " pathEditMode="relative" ptsTypes="ffffffffffffffffffff"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44969E-6 C -0.00798 0.00694 0.00087 0.00139 -0.01145 -0.00925 C -0.01371 -0.01133 -0.01683 -0.01017 -0.01961 -0.01087 C -0.03142 -0.01388 -0.0434 -0.01665 -0.0552 -0.01989 C -0.07708 -0.03215 -0.10347 -0.03122 -0.12638 -0.03215 C -0.14149 -0.03816 -0.15746 -0.03331 -0.17239 -0.02775 C -0.18107 -0.01526 -0.21753 -0.01434 -0.22638 -0.01388 C -0.25867 -0.0074 -0.29027 -0.00786 -0.32308 -0.00624 C -0.33142 -0.00485 -0.33906 -0.00185 -0.34722 -2.44969E-6 C -0.34947 0.00209 -0.35173 0.00394 -0.35399 0.00602 C -0.35451 0.00648 -0.35277 0.01226 -0.35052 0.01527 C -0.34427 0.0236 -0.34496 0.02429 -0.33558 0.02591 C -0.32968 0.03054 -0.32482 0.03401 -0.3184 0.03655 C -0.31718 0.03817 -0.31631 0.04025 -0.31492 0.04118 C -0.31163 0.04326 -0.30468 0.04581 -0.30468 0.04581 C -0.30138 0.04997 -0.29739 0.0502 -0.29305 0.05205 C -0.27656 0.05899 -0.25972 0.06385 -0.24253 0.06732 C -0.23107 0.07264 -0.24027 0.06871 -0.21388 0.07333 L -0.21388 0.07333 C -0.19895 0.07842 -0.18402 0.08027 -0.16892 0.0842 C -0.12378 0.08235 -0.07951 0.07981 -0.03454 0.07796 C -0.02812 0.07518 -0.02274 0.07333 -0.01614 0.07194 C -0.00902 0.06871 -0.00156 0.06871 0.00573 0.0657 C 0.0224 0.05899 0.04271 0.04349 0.05521 0.02753 C 0.05799 0.02013 0.06233 0.0155 0.05747 0.00903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98E-6 C -0.00399 0.00532 -0.00608 0.00578 -0.01146 0.00763 C -0.01962 0.01457 -0.00937 0.00648 -0.02066 0.01226 C -0.02378 0.01388 -0.02674 0.01665 -0.02986 0.01827 C -0.03385 0.02359 -0.03802 0.02452 -0.04236 0.02891 C -0.05156 0.03817 -0.05937 0.04742 -0.06996 0.05343 C -0.07951 0.05876 -0.08924 0.05968 -0.09878 0.06431 C -0.11267 0.07102 -0.11805 0.07472 -0.13333 0.07657 C -0.14167 0.08027 -0.15017 0.08328 -0.15851 0.08721 C -0.16302 0.09322 -0.17621 0.10803 -0.1816 0.11011 C -0.19201 0.12144 -0.19861 0.13602 -0.21024 0.1455 C -0.21458 0.15267 -0.2191 0.15776 -0.22413 0.16377 C -0.23108 0.1721 -0.23507 0.1802 -0.24236 0.18829 C -0.24618 0.19269 -0.25052 0.19547 -0.25399 0.20055 C -0.25712 0.20518 -0.2592 0.21096 -0.26198 0.21582 C -0.26319 0.22022 -0.26667 0.2304 -0.26319 0.23433 C -0.25642 0.24219 -0.2474 0.24266 -0.23906 0.24497 C -0.21979 0.25006 -0.20087 0.25862 -0.1816 0.26324 C -0.17274 0.26532 -0.15503 0.26787 -0.15503 0.26787 C -0.15434 0.2725 -0.15208 0.27712 -0.15278 0.28175 C -0.15312 0.28429 -0.15937 0.28591 -0.15746 0.28637 C -0.15347 0.28707 -0.14965 0.28429 -0.14583 0.28314 C -0.13507 0.27481 -0.12639 0.26162 -0.11823 0.24959 C -0.1092 0.23641 -0.09896 0.22531 -0.08958 0.21281 C -0.08142 0.20194 -0.075 0.19223 -0.06424 0.18529 C -0.05226 0.1691 -0.03958 0.15337 -0.02743 0.13764 C -0.02344 0.13255 -0.02222 0.12376 -0.01944 0.11774 C -0.01823 0.11497 -0.01615 0.11288 -0.01493 0.11011 C -0.01389 0.1078 -0.01371 0.10479 -0.0125 0.10247 C -0.00903 0.09646 -0.0033 0.09207 1.94444E-6 0.08559 C 0.00504 0.07564 -0.00087 0.08304 0.00695 0.07495 C 0.00868 0.06569 0.01667 0.04765 0.02083 0.03979 C 0.02309 0.02984 0.02535 0.01943 0.02656 0.00902 C 0.02743 0.00139 0.02882 -0.01388 0.02882 -0.01388 C 0.0276 -0.0421 0.03212 -0.03447 0.02656 -0.04303 " pathEditMode="relative" ptsTypes="ffffffffffffffffffffffffffffffffffA">
                                      <p:cBhvr>
                                        <p:cTn id="3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0.0125 -0.00579 0.02361 0.00232 0.03559 0.0044 C 0.04948 0.01088 0.07032 0.0125 0.08507 0.01366 C 0.09167 0.01782 0.09861 0.0213 0.10573 0.02292 C 0.11146 0.02662 0.11459 0.03194 0.11962 0.03657 C 0.12414 0.04074 0.13039 0.04468 0.13559 0.04745 C 0.14028 0.05556 0.14705 0.05972 0.15174 0.06736 C 0.15608 0.07431 0.16025 0.08171 0.16441 0.08889 C 0.16736 0.09398 0.17223 0.09583 0.17587 0.09954 C 0.18125 0.10509 0.18664 0.11111 0.19202 0.11644 C 0.19757 0.12199 0.2033 0.12986 0.20816 0.13634 C 0.21372 0.14375 0.23195 0.15602 0.23907 0.15926 C 0.24063 0.16088 0.24202 0.16296 0.24375 0.16389 C 0.24584 0.16505 0.24844 0.16412 0.25052 0.16551 C 0.25573 0.16944 0.25834 0.18171 0.26563 0.18519 C 0.26806 0.1963 0.275 0.20394 0.27813 0.21412 C 0.28177 0.22569 0.28594 0.23657 0.28976 0.24792 C 0.29462 0.26227 0.28924 0.2537 0.29427 0.27245 C 0.29601 0.27917 0.30018 0.28426 0.30226 0.29074 C 0.30643 0.30394 0.30695 0.32639 0.30816 0.33982 C 0.30903 0.36181 0.31146 0.3838 0.32066 0.40278 C 0.32205 0.41088 0.32448 0.41898 0.32535 0.42732 C 0.32691 0.44097 0.32483 0.45255 0.3323 0.4625 C 0.33264 0.46505 0.33282 0.46759 0.33334 0.47014 C 0.33386 0.47222 0.33507 0.47384 0.33559 0.47639 C 0.33716 0.4838 0.33733 0.49167 0.33907 0.49931 C 0.34045 0.51435 0.34098 0.52963 0.34601 0.54352 C 0.34636 0.5537 0.34653 0.56389 0.34723 0.57407 C 0.3474 0.57569 0.34809 0.57708 0.34827 0.5787 C 0.34948 0.59352 0.3474 0.60602 0.35521 0.61713 C 0.36268 0.64537 0.38837 0.63426 0.40816 0.63704 C 0.4092 0.63657 0.41129 0.63704 0.41146 0.63542 C 0.41233 0.63032 0.40973 0.63079 0.40816 0.63079 " pathEditMode="relative" rAng="0" ptsTypes="ffffffffffffffffffffffffffffffff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3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4844E-6 C -0.01736 0.01781 -0.03836 0.02637 -0.05625 0.04302 C -0.06493 0.05112 -0.07448 0.05714 -0.08263 0.06593 C -0.08767 0.07148 -0.09027 0.08027 -0.09531 0.08582 C -0.10225 0.09368 -0.11076 0.09877 -0.11823 0.10571 C -0.12847 0.1152 -0.13819 0.12514 -0.14826 0.13486 C -0.15086 0.1374 -0.15243 0.1418 -0.15503 0.14411 C -0.16041 0.14897 -0.16736 0.15082 -0.17239 0.15637 C -0.19843 0.1839 -0.22534 0.22646 -0.24132 0.26509 C -0.246 0.27643 -0.25225 0.28684 -0.25625 0.29863 C -0.25954 0.30858 -0.26007 0.32015 -0.26423 0.3294 C -0.27725 0.35785 -0.2901 0.38607 -0.3 0.41661 C -0.30625 0.43581 -0.31597 0.45154 -0.32066 0.47166 C -0.32309 0.48184 -0.32743 0.50243 -0.32743 0.50243 C -0.32899 0.52417 -0.33472 0.54453 -0.34479 0.56211 C -0.3467 0.5709 -0.35625 0.58501 -0.35625 0.58501 C -0.35989 0.59889 -0.35972 0.59611 -0.3585 0.61577 C -0.34513 0.61531 -0.33142 0.61739 -0.31823 0.61416 C -0.31458 0.61323 -0.31336 0.60629 -0.31024 0.60351 C -0.30677 0.60028 -0.30243 0.59866 -0.29878 0.59588 C -0.29132 0.5901 -0.27691 0.57738 -0.27691 0.57738 C -0.27135 0.5628 -0.26198 0.55633 -0.25277 0.54684 C -0.246 0.53967 -0.24114 0.53042 -0.23333 0.52533 C -0.21979 0.50474 -0.20086 0.48878 -0.18958 0.46565 C -0.18663 0.45963 -0.18559 0.452 -0.18263 0.44575 C -0.17343 0.42679 -0.1651 0.41059 -0.15625 0.39047 C -0.15347 0.38422 -0.14826 0.38052 -0.14479 0.3752 C -0.13993 0.3678 -0.1427 0.36849 -0.13906 0.36155 C -0.12899 0.34189 -0.11857 0.32107 -0.10798 0.30164 C -0.10555 0.29725 -0.10225 0.29401 -0.1 0.28961 C -0.09791 0.28545 -0.09739 0.2799 -0.09531 0.27573 C -0.08472 0.25353 -0.07048 0.23317 -0.0585 0.21281 C -0.04913 0.19685 -0.05989 0.2105 -0.05277 0.19616 C -0.04323 0.17696 -0.03073 0.161 -0.02066 0.14249 C -0.01458 0.13116 -0.01198 0.11728 -0.00451 0.10733 C -0.00173 0.09993 0.00035 0.08813 0.00348 0.08119 C 0.00868 0.06986 0.01476 0.05829 0.02084 0.04742 C 0.02188 0.04164 0.02275 0.03632 0.02431 0.03076 C 0.02587 0.01966 0.02743 0.0081 0.0323 -0.00139 C 0.03368 -0.00717 0.03316 -0.00625 0.03577 -0.01226 C 0.03646 -0.01388 0.03802 -0.01689 0.03802 -0.01689 " pathEditMode="relative" ptsTypes="ffffffffffffffffffffffffffffffffffffffffA">
                                      <p:cBhvr>
                                        <p:cTn id="4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-0.01476 -0.01111 -0.02517 -0.00741 -0.04288 -0.00625 C -0.06649 -0.00232 -0.09062 -0.00232 -0.11441 -7.40741E-7 C -0.17396 0.02777 -0.21458 0.01041 -0.2941 0.01111 C -0.29514 0.02152 -0.2967 0.02569 -0.29878 0.03495 C -0.29948 0.03819 -0.30035 0.0412 -0.30121 0.04444 C -0.30156 0.04606 -0.30243 0.0493 -0.30243 0.0493 C -0.3033 0.06018 -0.30486 0.06898 -0.30712 0.07939 C -0.30816 0.09051 -0.30868 0.10185 -0.31076 0.11273 C -0.31198 0.12639 -0.31198 0.14074 -0.31788 0.15254 C -0.31927 0.1618 -0.31858 0.17152 -0.32274 0.17939 C -0.32413 0.19421 -0.32604 0.20902 -0.32378 0.22384 C -0.325 0.23217 -0.32465 0.23796 -0.32274 0.24606 C -0.32344 0.27152 -0.32118 0.28819 -0.33108 0.3081 C -0.33403 0.32106 -0.32934 0.30277 -0.33576 0.31759 C -0.33663 0.31967 -0.33819 0.33264 -0.33819 0.33333 C -0.33663 0.39791 -0.33785 0.45902 -0.33941 0.52384 C -0.3401 0.55162 -0.33785 0.55439 -0.34167 0.57152 C -0.34323 0.57847 -0.34653 0.59213 -0.34653 0.59213 C -0.34844 0.61828 -0.35486 0.64352 -0.35486 0.6699 L -0.33819 0.66365 " pathEditMode="relative" ptsTypes="fffffffffffffffffff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12049 0.14814 L 0.20643 0.30416 L 0.26007 0.46389 L 0.2757 0.61689 L 0.27084 0.80277 " pathEditMode="relative" rAng="0" ptsTypes="AAAA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4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357313" y="357188"/>
            <a:ext cx="6500812" cy="50006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фигуры  похожи эти фрукты и </a:t>
            </a:r>
            <a:r>
              <a:rPr lang="ru-RU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r>
              <a:rPr lang="ru-RU" sz="3200" dirty="0">
                <a:solidFill>
                  <a:srgbClr val="0070C0"/>
                </a:solidFill>
              </a:rPr>
              <a:t>?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3857625"/>
            <a:ext cx="2143125" cy="1928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750" y="5857875"/>
            <a:ext cx="78581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88" y="3857625"/>
            <a:ext cx="2143125" cy="1928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63" y="3857625"/>
            <a:ext cx="2214562" cy="1928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857625" y="5857875"/>
            <a:ext cx="714375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rot="5656011">
            <a:off x="6561137" y="5718176"/>
            <a:ext cx="715963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30" name="Picture 6" descr="F:\картинки\1219669939_morkov_kornepl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r="17683" b="8430"/>
          <a:stretch/>
        </p:blipFill>
        <p:spPr bwMode="auto">
          <a:xfrm>
            <a:off x="7715249" y="1856469"/>
            <a:ext cx="716959" cy="14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:\картинки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286000"/>
            <a:ext cx="16081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F:\картинки\eggpl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714375"/>
            <a:ext cx="15192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F:\картинки\pe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0063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F:\картинки\227d62e7927f01295a1b5770a047b0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214438"/>
            <a:ext cx="965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F:\картинки\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43000"/>
            <a:ext cx="1714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F:\картинки\artificial_apple_66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121443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70" y="2377289"/>
            <a:ext cx="1296144" cy="98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C 0.00886 0.00255 0.01545 0.00903 0.02031 0.01898 C 0.02309 0.03241 0.02049 0.02731 0.02622 0.03495 C 0.0309 0.05278 0.02899 0.07199 0.0309 0.09051 C 0.0316 0.09699 0.03646 0.10602 0.03924 0.11111 C 0.04167 0.12037 0.04445 0.12847 0.04879 0.13634 C 0.05 0.14143 0.05261 0.14537 0.05365 0.15069 C 0.05747 0.17176 0.05417 0.1588 0.05712 0.16968 C 0.05747 0.175 0.05747 0.18032 0.05833 0.18565 C 0.05868 0.1875 0.06042 0.18866 0.06077 0.19051 C 0.06545 0.21088 0.06094 0.22083 0.07031 0.23958 C 0.07309 0.24537 0.0724 0.24838 0.07743 0.25069 C 0.08229 0.25509 0.08629 0.25926 0.09167 0.26181 C 0.09566 0.26713 0.09827 0.27384 0.10365 0.27616 C 0.11302 0.28495 0.11511 0.29051 0.12743 0.29051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81009E-6 L -0.00799 0.39879 " pathEditMode="relative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87E-6 L -0.01025 0.44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2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71663E-6 C 0.00261 0.0037 0.00174 0.0037 0.00574 0.00463 C 0.01077 0.00579 0.02067 0.00764 0.02067 0.00764 C 0.02744 0.01064 0.03438 0.01481 0.04133 0.01689 C 0.05331 0.02452 0.0382 0.01388 0.05053 0.02614 C 0.05435 0.03007 0.06008 0.03123 0.06442 0.03378 C 0.07119 0.03771 0.07692 0.0428 0.08386 0.04604 C 0.09046 0.05483 0.08369 0.04696 0.09306 0.05367 C 0.10938 0.06524 0.09931 0.06084 0.10799 0.06431 C 0.11372 0.07009 0.12015 0.07218 0.1264 0.07657 C 0.13369 0.08166 0.13803 0.08652 0.14601 0.09045 C 0.15157 0.09623 0.15626 0.09947 0.1632 0.10109 C 0.16841 0.10849 0.16199 0.10063 0.16893 0.10572 C 0.17587 0.11081 0.17414 0.11428 0.18265 0.11659 C 0.18421 0.11751 0.18594 0.11844 0.18733 0.1196 C 0.18942 0.12145 0.19098 0.12399 0.19306 0.12561 C 0.19896 0.13001 0.20712 0.13255 0.21372 0.13486 C 0.22101 0.14458 0.22813 0.14643 0.23785 0.15013 C 0.24914 0.15938 0.24358 0.15614 0.254 0.161 C 0.25712 0.16401 0.26008 0.16702 0.2632 0.17002 C 0.26511 0.17187 0.26789 0.17187 0.27015 0.17303 C 0.2724 0.17442 0.27483 0.17558 0.27692 0.17766 C 0.27952 0.1802 0.28108 0.1846 0.28386 0.18691 C 0.28803 0.19061 0.29341 0.19107 0.29775 0.19454 C 0.30851 0.20333 0.31962 0.21027 0.33108 0.21744 C 0.33386 0.21906 0.33542 0.223 0.33785 0.22531 C 0.34653 0.23294 0.35626 0.24035 0.36546 0.24659 C 0.37414 0.25885 0.3849 0.26301 0.39653 0.2681 C 0.40174 0.27042 0.40521 0.27504 0.41025 0.27736 C 0.41112 0.27898 0.41164 0.28083 0.41268 0.28198 C 0.41962 0.29031 0.42431 0.28962 0.41841 0.28962 " pathEditMode="relative" ptsTypes="ffffffffffffffffffffffffffffff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8619E-7 C -0.01562 0.01041 -0.03332 0.01596 -0.05052 0.01989 C -0.06302 0.02637 -0.07655 0.02984 -0.08837 0.03817 C -0.0974 0.04464 -0.11198 0.05899 -0.1217 0.0613 C -0.13125 0.06639 -0.14097 0.06986 -0.14931 0.07819 C -0.16736 0.096 -0.15347 0.08929 -0.17014 0.09484 C -0.18819 0.11728 -0.17917 0.11196 -0.19427 0.11797 C -0.20035 0.12607 -0.20729 0.13162 -0.21372 0.13925 C -0.22431 0.15221 -0.21684 0.14527 -0.22413 0.15151 C -0.22917 0.16192 -0.22292 0.15013 -0.2309 0.16077 C -0.23872 0.17118 -0.24549 0.18274 -0.25625 0.18829 C -0.25903 0.19408 -0.26181 0.19685 -0.26667 0.19917 C -0.2724 0.20472 -0.27465 0.20819 -0.2816 0.21143 C -0.28542 0.21513 -0.2875 0.2186 -0.29184 0.22045 C -0.2941 0.22253 -0.29635 0.22484 -0.29879 0.22669 C -0.29983 0.22739 -0.30122 0.22739 -0.30226 0.22808 C -0.30747 0.23155 -0.31007 0.23803 -0.31597 0.24034 C -0.32101 0.2445 -0.32535 0.25029 -0.3309 0.2526 C -0.33854 0.25977 -0.34444 0.26556 -0.35399 0.26787 C -0.36094 0.27504 -0.3691 0.27943 -0.37691 0.28475 C -0.38281 0.29331 -0.38264 0.29863 -0.38264 0.31089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2156E-6 L 0.02049 0.538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26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0146E-6 C -0.00903 0.01643 -0.02361 0.02661 -0.03576 0.03817 C -0.04444 0.04673 -0.05191 0.05737 -0.06094 0.0657 C -0.07569 0.07935 -0.08628 0.08582 -0.1 0.1041 C -0.10798 0.11474 -0.11528 0.12654 -0.12413 0.13625 C -0.12795 0.14042 -0.13229 0.14389 -0.13576 0.14851 C -0.14219 0.15707 -0.13542 0.15337 -0.14375 0.15615 C -0.15729 0.16794 -0.16788 0.18529 -0.17934 0.20056 C -0.1875 0.21143 -0.19271 0.21768 -0.20243 0.22647 C -0.21007 0.23341 -0.20972 0.23965 -0.21493 0.24798 C -0.22778 0.26834 -0.24358 0.28245 -0.25989 0.29702 C -0.26667 0.30303 -0.28489 0.32385 -0.2908 0.32755 C -0.29427 0.32987 -0.29861 0.32871 -0.30243 0.32917 C -0.31753 0.34051 -0.33212 0.35323 -0.34722 0.36433 C -0.39601 0.40019 -0.35903 0.38376 -0.38733 0.3951 C -0.43524 0.43836 -0.36805 0.37914 -0.41962 0.41962 C -0.42535 0.42401 -0.43003 0.43072 -0.43576 0.43489 C -0.45608 0.44992 -0.44496 0.43512 -0.46319 0.45015 C -0.46927 0.45524 -0.4743 0.46241 -0.48055 0.46704 C -0.49219 0.47583 -0.50937 0.48323 -0.52187 0.49156 C -0.54844 0.50914 -0.57205 0.5295 -0.60121 0.53898 C -0.61233 0.54777 -0.6243 0.55032 -0.6368 0.55286 C -0.64375 0.55587 -0.65069 0.55841 -0.65746 0.56188 C -0.65972 0.56142 -0.6625 0.56211 -0.66441 0.56049 C -0.66753 0.55795 -0.66736 0.55124 -0.67014 0.54823 C -0.67552 0.54245 -0.68229 0.53968 -0.68733 0.53297 C -0.675 0.5295 -0.67934 0.53181 -0.67361 0.52834 " pathEditMode="relative" ptsTypes="ffffffffffffffffffffffffffA">
                                      <p:cBhvr>
                                        <p:cTn id="3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76081E-6 L 0.11806 0.25167 " pathEditMode="relative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500063"/>
            <a:ext cx="5000625" cy="47148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ДОСКАЖИ  СЛОВЕЧКО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5" y="2786063"/>
            <a:ext cx="49291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Кругла, рассыпчата, была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с полей пришла.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посоли её немножко,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вкусная….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pPr eaLnBrk="1" hangingPunct="1"/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625" y="4643438"/>
            <a:ext cx="5357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– не верите, 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родом из Америки.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ассыпчатая вкусная……..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19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в супе, и в салате,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пирогах я и в оладьях.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меня попробуй, крошка,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всем нужная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9" y="2564904"/>
            <a:ext cx="1553021" cy="155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32" y="900737"/>
            <a:ext cx="1376135" cy="137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33" y="4666934"/>
            <a:ext cx="1394729" cy="139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12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овощи\2011-02-08_6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61" y="2043113"/>
            <a:ext cx="1571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786313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F:\картинки\eggpl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685">
            <a:off x="876018" y="4714875"/>
            <a:ext cx="151923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156392"/>
            <a:ext cx="12858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F:\овощи\6062814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857750"/>
            <a:ext cx="1128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643188" y="285750"/>
            <a:ext cx="4057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овощи и </a:t>
            </a:r>
            <a:r>
              <a:rPr lang="ru-RU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фрукты?</a:t>
            </a:r>
            <a:endParaRPr lang="ru-RU" sz="3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85813"/>
            <a:ext cx="1571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785813"/>
            <a:ext cx="109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429000"/>
            <a:ext cx="116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29000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00438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15188" y="6072188"/>
            <a:ext cx="1500187" cy="42862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7" y="2043113"/>
            <a:ext cx="1167962" cy="1167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01364"/>
            <a:ext cx="1533716" cy="115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96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500063"/>
            <a:ext cx="4590826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овощи и фрукты.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:\овощи\2011-02-08_6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03" y="2354716"/>
            <a:ext cx="1571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овощи\606281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28" y="4751613"/>
            <a:ext cx="11287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:\овощи\70611-N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35" y="4227835"/>
            <a:ext cx="16652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картинки\egg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685">
            <a:off x="983285" y="4712391"/>
            <a:ext cx="15192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1" y="3068960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215188" y="5857875"/>
            <a:ext cx="1500187" cy="42862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8141"/>
            <a:ext cx="1449707" cy="109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262" r="44971" b="24106"/>
          <a:stretch/>
        </p:blipFill>
        <p:spPr>
          <a:xfrm>
            <a:off x="2401729" y="1325094"/>
            <a:ext cx="4812513" cy="311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150914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2068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1595" y="1385216"/>
            <a:ext cx="2205721" cy="145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:\овощи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38219"/>
            <a:ext cx="1892693" cy="156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овощи\pumpkin-drawi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42314"/>
            <a:ext cx="2232248" cy="200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овощи\капус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2" y="1092994"/>
            <a:ext cx="2251075" cy="19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79325"/>
            <a:ext cx="2328996" cy="173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1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692696"/>
            <a:ext cx="338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 изменилось?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овощи\капус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08" y="3789040"/>
            <a:ext cx="2290152" cy="199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:\овощи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3086"/>
            <a:ext cx="1906415" cy="157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:\овощи\pumpkin-drawi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3" y="3789040"/>
            <a:ext cx="2297361" cy="202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0" y="1575336"/>
            <a:ext cx="1948584" cy="145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F:\овощи\227d62e7927f01295a1b5770a047b0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46" y="1366784"/>
            <a:ext cx="1380637" cy="191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452320" y="6149298"/>
            <a:ext cx="1500187" cy="42862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5453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14815E-6 C 0.00868 -0.00394 0.00486 0.00578 0.00972 0.01157 C 0.01302 0.0155 0.01944 0.02106 0.02327 0.02453 C 0.0283 0.03448 0.03386 0.04189 0.04028 0.05046 C 0.0415 0.05208 0.04254 0.05416 0.04393 0.05532 C 0.04636 0.0574 0.05121 0.0618 0.05121 0.0618 C 0.05504 0.07222 0.05695 0.06805 0.06215 0.07499 C 0.07084 0.08657 0.06094 0.07731 0.06962 0.08472 C 0.07344 0.09212 0.07761 0.09791 0.08421 0.10092 C 0.08994 0.10856 0.0915 0.12152 0.10001 0.12523 C 0.10851 0.1368 0.10417 0.1331 0.11216 0.13842 C 0.11997 0.15416 0.13473 0.15347 0.14636 0.16111 C 0.15209 0.16481 0.1599 0.17638 0.16581 0.18217 C 0.16962 0.19513 0.17744 0.20439 0.18421 0.21481 C 0.19219 0.22685 0.19879 0.24236 0.20851 0.25208 C 0.21442 0.28009 0.20608 0.25046 0.21702 0.26851 C 0.21893 0.27175 0.21928 0.27638 0.22084 0.27986 C 0.22431 0.28773 0.23074 0.29305 0.23421 0.30092 C 0.23577 0.30462 0.23699 0.30879 0.23907 0.31226 C 0.25174 0.33286 0.27084 0.34236 0.28785 0.35462 C 0.29358 0.36597 0.30209 0.36805 0.31094 0.37245 C 0.33178 0.38286 0.35244 0.39398 0.37449 0.39837 C 0.3948 0.41041 0.36841 0.39583 0.39758 0.40671 C 0.42223 0.41597 0.38004 0.40856 0.41824 0.41319 C 0.43317 0.42546 0.45105 0.42661 0.46824 0.42939 C 0.48351 0.43935 0.50174 0.43773 0.51824 0.44398 C 0.52206 0.44536 0.53056 0.45277 0.53056 0.44398 L 0.49758 0.43749 L 0.54636 0.42453 " pathEditMode="relative" ptsTypes="ffffffffffffffffffffffffff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-0.00243 -0.00486 -0.00365 -0.01111 -0.00729 -0.01458 C -0.01302 -0.02014 -0.00955 -0.01736 -0.01823 -0.0213 C -0.0224 -0.02315 -0.02517 -0.02917 -0.02934 -0.03102 C -0.03663 -0.03426 -0.04219 -0.03773 -0.05 -0.03912 C -0.06319 -0.04792 -0.04826 -0.03657 -0.05729 -0.04722 C -0.06267 -0.05347 -0.07639 -0.06366 -0.08299 -0.06667 C -0.08559 -0.07199 -0.08889 -0.07431 -0.09149 -0.07963 C -0.09184 -0.08125 -0.09184 -0.08357 -0.09271 -0.08472 C -0.09479 -0.0875 -0.1 -0.0912 -0.1 -0.0912 C -0.10156 -0.09769 -0.10417 -0.10046 -0.10851 -0.10417 C -0.11285 -0.11296 -0.1217 -0.12037 -0.12951 -0.12361 C -0.1342 -0.12778 -0.13958 -0.12917 -0.14392 -0.13495 C -0.1493 -0.14213 -0.15156 -0.14653 -0.15851 -0.14954 C -0.17153 -0.16181 -0.15365 -0.1456 -0.1658 -0.15463 C -0.16962 -0.15741 -0.17309 -0.16111 -0.17674 -0.16435 C -0.18368 -0.1706 -0.19722 -0.17107 -0.20486 -0.17245 C -0.21354 -0.17639 -0.21007 -0.17384 -0.2158 -0.17894 C -0.21927 -0.18588 -0.22361 -0.18935 -0.22934 -0.1919 C -0.23542 -0.19722 -0.24253 -0.19583 -0.24878 -0.2 C -0.25347 -0.20324 -0.25486 -0.20903 -0.25851 -0.21296 C -0.26076 -0.21551 -0.2717 -0.225 -0.2743 -0.22616 C -0.27517 -0.22778 -0.27552 -0.23009 -0.27674 -0.23102 C -0.28038 -0.23403 -0.28715 -0.23565 -0.29149 -0.2375 C -0.29427 -0.23866 -0.29635 -0.2419 -0.29878 -0.24398 C -0.30121 -0.24607 -0.30365 -0.24838 -0.30608 -0.25046 C -0.30729 -0.25162 -0.30972 -0.2537 -0.30972 -0.2537 C -0.31059 -0.25532 -0.31094 -0.25741 -0.31215 -0.25857 C -0.31319 -0.25972 -0.31458 -0.25949 -0.3158 -0.26019 C -0.32014 -0.26319 -0.32205 -0.26782 -0.32674 -0.26991 C -0.3276 -0.27153 -0.32812 -0.27361 -0.32934 -0.27477 C -0.33021 -0.27546 -0.34219 -0.28218 -0.34392 -0.28287 C -0.34653 -0.28657 -0.35017 -0.28912 -0.35365 -0.2912 C -0.3559 -0.29259 -0.36094 -0.29444 -0.36094 -0.29444 C -0.36649 -0.30185 -0.37413 -0.30972 -0.38177 -0.31227 C -0.38299 -0.31343 -0.38437 -0.31412 -0.38542 -0.31551 C -0.38646 -0.3169 -0.3868 -0.31898 -0.38785 -0.32037 C -0.39167 -0.325 -0.39809 -0.33102 -0.40243 -0.33495 C -0.40885 -0.34792 -0.41719 -0.36181 -0.42552 -0.37245 C -0.42882 -0.37662 -0.43316 -0.37986 -0.43663 -0.3838 C -0.44132 -0.38912 -0.44531 -0.39421 -0.45121 -0.39676 C -0.45555 -0.40532 -0.45121 -0.39907 -0.45851 -0.40324 C -0.4651 -0.40694 -0.47066 -0.41088 -0.47674 -0.4162 C -0.48698 -0.42523 -0.47396 -0.40995 -0.4842 -0.4213 C -0.48837 -0.42593 -0.48889 -0.43032 -0.49392 -0.43264 C -0.50781 -0.45116 -0.49774 -0.44236 -0.52934 -0.44236 C -0.52361 -0.44444 -0.51805 -0.44884 -0.51215 -0.44884 C -0.51042 -0.44884 -0.5118 -0.44329 -0.51337 -0.44236 C -0.51649 -0.44028 -0.52309 -0.44468 -0.52309 -0.44884 L -0.51337 -0.44398 " pathEditMode="relative" ptsTypes="ffffffffffffffffffffffffffffffffffffffffffffffff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266</Words>
  <Application>Microsoft Office PowerPoint</Application>
  <PresentationFormat>Экран (4:3)</PresentationFormat>
  <Paragraphs>120</Paragraphs>
  <Slides>18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         Играй, урожай собирай!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Щёки розовы, нос белый, в темноте сижу день целый, а рубашка зелена, вся на солнышке она.</vt:lpstr>
      <vt:lpstr>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 Моргуленко</cp:lastModifiedBy>
  <cp:revision>40</cp:revision>
  <dcterms:created xsi:type="dcterms:W3CDTF">2015-10-17T17:58:14Z</dcterms:created>
  <dcterms:modified xsi:type="dcterms:W3CDTF">2016-05-22T11:03:55Z</dcterms:modified>
</cp:coreProperties>
</file>