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80" r:id="rId2"/>
    <p:sldId id="275" r:id="rId3"/>
    <p:sldId id="276" r:id="rId4"/>
    <p:sldId id="277" r:id="rId5"/>
    <p:sldId id="278" r:id="rId6"/>
    <p:sldId id="27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7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C1E34-06C8-4EDF-AB34-8D7790E20734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7C85-190A-4703-87E8-29B24F60CB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02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Проблемы экономического благосостояния люди пытались решить еще с самых ранних времен; при этом первые страницы экономической науки были в буквальном смысле написаны кровью. На начальных стадиях развития человеческой цивилизации различные племена и народы делали попытки приобрести богатство путем захвата земель и имущества соседних государств; победитель истреблял противника и присваивал себе богатство побежденного.</a:t>
            </a:r>
          </a:p>
          <a:p>
            <a:r>
              <a:rPr lang="ru-RU" dirty="0" smtClean="0"/>
              <a:t>Такой способ обретения богатства был весьма рискованным и малопродуктивным по двум причинам: во-первых, в борьбе за материальное благополучие можно было потерпеть поражение самому нападавшему, и, во-вторых, даже при благоприятном исходе полученное в результате военных действий богатство довольно быстро расходовалось и нужно было воевать вновь, что сопряжено с большими потерями и опасностями. К тому же с уже ограбленных соседей уже нечего было взять. Поэтому полностью решить проблему благосостояния общества только путем захвата богатств других народов не удалось ни одному завоевателю.</a:t>
            </a:r>
          </a:p>
          <a:p>
            <a:r>
              <a:rPr lang="ru-RU" dirty="0" smtClean="0"/>
              <a:t>Учитывая негативный опыт тотального истребления побежденных, завоеватели постепенно изменили тактику – они стали обращать пленников в рабство. Таким образом, рабы должны были трудиться на победителей, создавая им материальное благополучие. Однако со временем выяснилось, что рабский труд неэффективен, – рабы не хотели активно трудиться, при случае портили орудия труда, убивали надсмотрщиков и поднимали бунты. Стало ясно, что и с помощью рабства благосостояния для всех членов общества не добьешься; материальные блага следует искать не за пределами своих государств, а создавать их самим, используя не военную силу и насилие, а экономический потенциал своей страны. Осознание этого факта и явилось предпосылкой для появления экономической науки.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C85-190A-4703-87E8-29B24F60CBE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31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Согласно воззрениям последователей этой школы, благосостояние общества достигается за счет государственного содействия торговле, а богатство отождествляется с золотыми и серебряными деньгами.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C85-190A-4703-87E8-29B24F60CBE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61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Школа физиократов возникла во Франции во второй половине XVIII в. Основные представители – Ф. Кенэ и А. Тюрго. В отличие от меркантилистов перенесли исследование экономических явлений из сферы обращения в сферу производства и распределения богатства.</a:t>
            </a:r>
          </a:p>
          <a:p>
            <a:r>
              <a:rPr lang="ru-RU" dirty="0" smtClean="0"/>
              <a:t>Физиократы доказывали несостоятельность идеи отождествления богатства с деньгами, указывали на ошибочность учения меркантилистов о сфере обращения как источнике богатства нации. Физиократы, в отличие от меркантилистов, ориентировались на поиски более эффективных методов обогащения страны, и, прежде всего, предлагали обратиться к сфере материального производства – сельскому хозяйству. Они утверждали, что «чистый» или «прибавочный продукт» создается только силами природы и сельскохозяйственным трудом.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C85-190A-4703-87E8-29B24F60CBE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16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Самым выдающимся экономистом – представителем классической политэкономии – является Адам Смит (1723 – 1790 гг.). В 1776 г. был опубликован знаменитый труд А.Смита – «Исследование о природе и причинах богатства народов», в котором он изложил свои взгляды на экономику.</a:t>
            </a:r>
          </a:p>
          <a:p>
            <a:r>
              <a:rPr lang="ru-RU" dirty="0" smtClean="0"/>
              <a:t>А. Смит является общепризнанным основоположником современной экономической науки. Он считал, что богатство нации создается, прежде всего, за счет трех основных источников: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C85-190A-4703-87E8-29B24F60CBE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55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Krasnoyarsk_hydroelectric_station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2800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ЗАРОЖДЕНИЕ </a:t>
            </a:r>
            <a:r>
              <a:rPr lang="ru-RU" sz="2800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ЭКОНОМИКИ КАК НАУКИ. РАЗВИТИЕ ЭКОНОМИКИ КРАСНОЯРСКОГО КРАЯ.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916832"/>
            <a:ext cx="6491064" cy="4209331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Выполнил: учащийся 10 класса Яковлев   Николай</a:t>
            </a:r>
            <a:b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Руководитель: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Фролов А.Ю., учитель ОРР </a:t>
            </a:r>
            <a:b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КГКОУ «Краевая вечерняя (сменная) общеобразовательная школа № 11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».</a:t>
            </a:r>
          </a:p>
          <a:p>
            <a:endParaRPr lang="ru-RU" sz="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8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8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800" i="1" dirty="0">
                <a:solidFill>
                  <a:schemeClr val="accent2"/>
                </a:solidFill>
              </a:rPr>
              <a:t/>
            </a:r>
            <a:br>
              <a:rPr lang="ru-RU" sz="800" i="1" dirty="0">
                <a:solidFill>
                  <a:schemeClr val="accent2"/>
                </a:solidFill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smtClean="0"/>
              <a:t>            </a:t>
            </a:r>
            <a:r>
              <a:rPr lang="ru-RU" sz="3200" smtClean="0"/>
              <a:t>Норильск </a:t>
            </a:r>
            <a:r>
              <a:rPr lang="ru-RU" sz="3200" dirty="0" smtClean="0"/>
              <a:t>2016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054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06524"/>
            <a:ext cx="2697710" cy="12101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хозяйство </a:t>
            </a:r>
            <a:endParaRPr lang="ru-RU" sz="48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97" y="1879751"/>
            <a:ext cx="8856984" cy="4789609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Животноводство 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2008 году в крае произведено продукции животноводства на 30,6 млрд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рублей 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Производство молока в 2008 году составило 676,3 тыс. тонн. Надой молока на одну корову — 3866 килограмм. В 2007 году было произведено 683,1 млн. штук яиц.</a:t>
            </a:r>
          </a:p>
          <a:p>
            <a:pPr marL="0" indent="0" algn="ctr">
              <a:buNone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Растениеводство  </a:t>
            </a: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 typeface="Courier New" pitchFamily="49" charset="0"/>
              <a:buChar char="o"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Общая 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посевная площадь сельскохозяйственных культур в хозяйствах края в 2007 году составляла 1493 тысячи гектаров. Объем производства зерна в 2008 году увеличился по сравнению с 2007 годом на 19,1 % — до 2154,6 тысяч тонн в весе после доработки. Посевные площади посева зерновых культур выросли на 2,9 %, а урожайность зерновых культур на 13,7 % к 2007 году. Средняя урожайность зерновых по краю составляет 22,4 ц/га. Максимальная урожайность зерновых культур в 2008 году достигнута в хозяйствах Ужурского (36,7 ц/га), Назаровского (33,3 ц/га),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Шераховского 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(29,9 ц/га) районов.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2008 году в крае произведено продукции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растениеводства 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30,2 млрд рублей.</a:t>
            </a:r>
          </a:p>
          <a:p>
            <a:pPr>
              <a:buFont typeface="Courier New" pitchFamily="49" charset="0"/>
              <a:buChar char="o"/>
            </a:pP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3660"/>
            <a:ext cx="248138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15498" r="5291" b="19618"/>
          <a:stretch/>
        </p:blipFill>
        <p:spPr bwMode="auto">
          <a:xfrm>
            <a:off x="251520" y="233660"/>
            <a:ext cx="30666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27794"/>
            <a:ext cx="5748882" cy="14450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Деревообрабатывающая и целлюлозно-бумажная промышленность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643732"/>
            <a:ext cx="5832648" cy="49536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Лесная промышленность занимает третье место в крае по количеству созданных рабочих мест (после металлургии и машиностроения). В лесозаготовке и деревообработке работают около 400 предприятий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ЗАО </a:t>
            </a:r>
            <a:r>
              <a:rPr lang="ru-RU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«Красноярский ДОК</a:t>
            </a: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»,ООО </a:t>
            </a:r>
            <a:r>
              <a:rPr lang="ru-RU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«Енисейский ЦБК», ОАО «</a:t>
            </a: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Лесосибирский </a:t>
            </a:r>
            <a:r>
              <a:rPr lang="ru-RU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ЛДК», ООО «Енисейлесозавод», ЗАО «Новоенисейский ЛХК», ООО «ДОК Енисей», ООО «Канский ЛДК» и др. Они выпускают: ДВП, ДСП, пиломатериалы, в 2007 году началось производство МФД, топливных пеллет. В 2008 году выручка предприятий в обработке древесины и производстве изделий из дерева составила 10,4 млрд рублей.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Объём производства в целлюлозно-бумажном производстве и полиграфической деятельности в 2008 году составил 3,4 млрд рублей</a:t>
            </a: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4" descr="i?id=106463153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9" y="164138"/>
            <a:ext cx="2928939" cy="156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70" y="1844823"/>
            <a:ext cx="2928938" cy="221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063011" y="4061498"/>
            <a:ext cx="2949575" cy="2643188"/>
            <a:chOff x="3497" y="810"/>
            <a:chExt cx="1858" cy="166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" y="810"/>
              <a:ext cx="1845" cy="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497" y="810"/>
              <a:ext cx="1858" cy="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6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410173"/>
            <a:ext cx="3024336" cy="9409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699956" cy="35283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Красноярский край обладает крупнейшим в России гидроэнергетическим потенциалом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Красноярская (20 млрд.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кВт·ч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/год),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Богучанская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(18 млрд.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кВт·ч/год),Курейская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(2,6 млрд.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кВт·ч/год),Усть-Хантайская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(2 млрд. кВт·ч/год).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углях Канско-Ачинского угольного бассейна работают: Берёзовская (7 млрд. кВт·ч/год), Назаровская,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Норильская, Красноярская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ГРЭС-2 и Красноярские ТЭЦ (ТЭЦ-1, ТЭЦ-2 и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ТЭЦ-3).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2" descr="i?id=25496130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8"/>
            <a:ext cx="2736304" cy="12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300px-Krasnoyarsk_hydroelectric_sta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53" y="188639"/>
            <a:ext cx="30243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?id=56847124-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36" y="188639"/>
            <a:ext cx="2939317" cy="12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7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93839"/>
            <a:ext cx="4320480" cy="122413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Машиностроение и металлообработка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1842" y="1412776"/>
            <a:ext cx="6265241" cy="53285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Машиностроение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занимает в Красноярском крае второе место по количеству созданных рабочих мест.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Производят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гражданского, так и оборонного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назначения: </a:t>
            </a:r>
          </a:p>
          <a:p>
            <a:pPr>
              <a:buFont typeface="Courier New" pitchFamily="49" charset="0"/>
              <a:buChar char="o"/>
            </a:pP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ТД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"КрасТяжМаш» -Горные экскаваторы,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оборудование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открытых горных работ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Зерноуборочные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комбайны и с/х технику — Красноярский завод комбайнов, Назаровский завод с/х машиностроения; </a:t>
            </a:r>
          </a:p>
          <a:p>
            <a:pPr>
              <a:buFont typeface="Courier New" pitchFamily="49" charset="0"/>
              <a:buChar char="o"/>
            </a:pP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Ракетно-космическая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техника — ОАО «Красмаш», ОАО «ИСС» имени академика М. Ф. 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Решетнёва. </a:t>
            </a:r>
          </a:p>
          <a:p>
            <a:pPr>
              <a:buFont typeface="Courier New" pitchFamily="49" charset="0"/>
              <a:buChar char="o"/>
            </a:pP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2007 году машиностроительные предприятия края произвели продукции на 27,1 млрд. рублей, в 2008 году — на 29,9 млрд. рублей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12555"/>
            <a:ext cx="2632628" cy="185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9513" y="2312988"/>
            <a:ext cx="2612330" cy="2008187"/>
            <a:chOff x="3600" y="945"/>
            <a:chExt cx="1799" cy="126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945"/>
              <a:ext cx="1800" cy="1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600" y="945"/>
              <a:ext cx="1800" cy="1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839"/>
            <a:ext cx="2612330" cy="179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5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680520" cy="11521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Химическая промышленность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45432"/>
            <a:ext cx="6840760" cy="4870040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Химическая промышленность края производит: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бензин и нефтепродукты — Ачинский нефтеперерабатывающий завод; 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каучуки — Красноярский завод синтетического каучука; 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автомобильные и авиационные шины — Красноярский шинный завод; 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этанол — «Красноярский биохимзавод», «Канский биоэтанол»; 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пенициллин и др. лекарственные препараты — Красфарма 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Химическая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промышленность края в 2008 году произвела продукции на 8,1  млрд рублей.</a:t>
            </a: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725144" y="1499558"/>
            <a:ext cx="2267744" cy="5199732"/>
            <a:chOff x="3690" y="990"/>
            <a:chExt cx="1599" cy="239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990"/>
              <a:ext cx="1600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690" y="990"/>
              <a:ext cx="1600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3557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0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692696"/>
            <a:ext cx="2808312" cy="12241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Лучшее </a:t>
            </a:r>
            <a:r>
              <a:rPr lang="ru-RU" sz="400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впериди</a:t>
            </a:r>
            <a:endParaRPr lang="ru-RU" sz="4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41" y="2215405"/>
            <a:ext cx="8928992" cy="4525963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первом этапе планируется построить: 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елезную </a:t>
            </a: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дорогу Карабула—Ярки, моста через Ангару в районе деревни Ярки, реконструировать автодороги Канск—Абан, Богучаны—Кодинск. Алюминиевый завод мощностью 600 тысяч тонн в Богучанском районе, лесоперерабатывающий комплекс мощностью 720 тысяч тонн целлюлозы в районе деревни Ярки.</a:t>
            </a:r>
          </a:p>
          <a:p>
            <a:pPr>
              <a:buFont typeface="Courier New" pitchFamily="49" charset="0"/>
              <a:buChar char="o"/>
            </a:pP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втором этапе: Тагарское металлургическое объединение, Горевское металлургическое объединение, газоперерабатывающий и газохимический комбинаты в Богучанском районе, цементный завод на базе Чадобецкого глиноземного комбината.</a:t>
            </a:r>
          </a:p>
          <a:p>
            <a:pPr>
              <a:buFont typeface="Courier New" pitchFamily="49" charset="0"/>
              <a:buChar char="o"/>
            </a:pP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Общая стоимость проекта: 354,072 млрд рублей.</a:t>
            </a: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Этапы развития экономической науки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1000"/>
                    </a14:imgEffect>
                    <a14:imgEffect>
                      <a14:brightnessContrast bright="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831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7bd2f8325145e4a05e9748ffdb0cce52&amp;n=33&amp;h=190&amp;w=23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92288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1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9483.vk.me/u17055358/25085158/y_7c27deb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903240" cy="3933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04856" cy="1143000"/>
          </a:xfrm>
        </p:spPr>
        <p:txBody>
          <a:bodyPr>
            <a:noAutofit/>
          </a:bodyPr>
          <a:lstStyle/>
          <a:p>
            <a:pPr algn="ctr"/>
            <a:r>
              <a:rPr lang="ru-RU" sz="4000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ЗАРОЖДЕНИЕ ЭКОНОМИКИ КАК НАУКИ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199" y="1556793"/>
            <a:ext cx="2931459" cy="360039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Термин «экономика» происходит от греческого слова «ойкономикос» – домострой, искусство ведения домашнего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23960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2376264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Меркантилизм - это первая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экономическая школа(происходит от итальянского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слова «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меркантэ» – торговец,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купец).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ttp://bestppts.com/wp-content/uploads/2012/11/money-market-powerpoint-desig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6" r="58585"/>
          <a:stretch/>
        </p:blipFill>
        <p:spPr bwMode="auto">
          <a:xfrm>
            <a:off x="5451739" y="3164489"/>
            <a:ext cx="2808312" cy="27269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http://dok.znaimo.com.ua/pars_docs/refs/25/24434/img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5" t="30855"/>
          <a:stretch/>
        </p:blipFill>
        <p:spPr bwMode="auto">
          <a:xfrm>
            <a:off x="827584" y="3164490"/>
            <a:ext cx="3145142" cy="27269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935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4401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Различают два исторических этапа в развитии меркантилизма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564904"/>
            <a:ext cx="7848872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Courier New" pitchFamily="49" charset="0"/>
              <a:buChar char="o"/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Ранний </a:t>
            </a:r>
            <a:r>
              <a:rPr lang="ru-RU" sz="28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меркантилизм, которому соответствует теория активного денежного баланса;</a:t>
            </a:r>
          </a:p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Courier New" pitchFamily="49" charset="0"/>
              <a:buChar char="o"/>
            </a:pPr>
            <a:r>
              <a:rPr lang="ru-RU" sz="28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Поздний меркантилизм, которому соответствует теория торгового баланса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0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32403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Физиократы - рождение второй экономической школы(от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греч. «физис» – природа и «кратос» – власть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http://www.globalinvestingreport.com/shutterstock_43954327__Converted_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20378" r="6956" b="2626"/>
          <a:stretch/>
        </p:blipFill>
        <p:spPr bwMode="auto">
          <a:xfrm>
            <a:off x="665748" y="2924944"/>
            <a:ext cx="3384376" cy="272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fs1.ppt4web.ru/images/95241/154132/640/img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8" t="5631" r="2238" b="8650"/>
          <a:stretch/>
        </p:blipFill>
        <p:spPr bwMode="auto">
          <a:xfrm>
            <a:off x="5076056" y="2924945"/>
            <a:ext cx="3293241" cy="2726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97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8245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Классическая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политическая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экономия: 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азделение труда; 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Самопроизвольная организация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рынка под действием личного интереса каждого члена общества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либеральная экономическая политика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невмешательство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государства в хозяйственную сферу.</a:t>
            </a:r>
          </a:p>
        </p:txBody>
      </p:sp>
    </p:spTree>
    <p:extLst>
      <p:ext uri="{BB962C8B-B14F-4D97-AF65-F5344CB8AC3E}">
        <p14:creationId xmlns:p14="http://schemas.microsoft.com/office/powerpoint/2010/main" val="14488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889"/>
            <a:ext cx="2209386" cy="125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79513" y="3429810"/>
            <a:ext cx="2260990" cy="1655374"/>
            <a:chOff x="3324" y="1565"/>
            <a:chExt cx="2303" cy="172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" y="1565"/>
              <a:ext cx="2304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324" y="1565"/>
              <a:ext cx="2304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79512" y="5085184"/>
            <a:ext cx="2208540" cy="1592314"/>
            <a:chOff x="3060" y="1350"/>
            <a:chExt cx="2612" cy="1567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1350"/>
              <a:ext cx="2613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060" y="1350"/>
              <a:ext cx="2613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79512" y="1484785"/>
            <a:ext cx="2259577" cy="1944215"/>
            <a:chOff x="3690" y="990"/>
            <a:chExt cx="1599" cy="239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990"/>
              <a:ext cx="1600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690" y="990"/>
              <a:ext cx="1600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4581"/>
            <a:ext cx="5832648" cy="11858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ЭКОНОМИКА </a:t>
            </a:r>
            <a:r>
              <a:rPr lang="ru-RU" sz="4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КРАСНОЯРСКОГО </a:t>
            </a:r>
            <a:r>
              <a:rPr lang="ru-RU" sz="4400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КРАЯ</a:t>
            </a: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484784"/>
            <a:ext cx="6336704" cy="504971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Цветная металлургия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Нефтедобывающая промышленость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Сельское хозяйство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Деревообрабатывающая и целлюлозно-бумажная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промышленность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Энергетика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Машиностроение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металлообработка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Химическая промышленность </a:t>
            </a:r>
          </a:p>
        </p:txBody>
      </p:sp>
    </p:spTree>
    <p:extLst>
      <p:ext uri="{BB962C8B-B14F-4D97-AF65-F5344CB8AC3E}">
        <p14:creationId xmlns:p14="http://schemas.microsoft.com/office/powerpoint/2010/main" val="5763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318725"/>
            <a:ext cx="1892715" cy="21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43" y="260648"/>
            <a:ext cx="5037445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Цветная</a:t>
            </a:r>
            <a:r>
              <a:rPr lang="ru-RU" sz="54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металлургия</a:t>
            </a:r>
            <a:r>
              <a:rPr lang="ru-RU" sz="54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914" y="1631028"/>
            <a:ext cx="6750422" cy="51103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21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ОАО </a:t>
            </a:r>
            <a:r>
              <a:rPr lang="ru-RU" sz="21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«Красцветмет» Крупнейший в мире аффинажный </a:t>
            </a:r>
            <a:r>
              <a:rPr lang="ru-RU" sz="21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завод. </a:t>
            </a:r>
            <a:r>
              <a:rPr lang="ru-RU" sz="21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Единственное в России предприятие, производящее в промышленном масштабе все драгоценные </a:t>
            </a:r>
            <a:r>
              <a:rPr lang="ru-RU" sz="21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металлы.</a:t>
            </a:r>
            <a:endParaRPr lang="ru-RU" sz="21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ru-RU" sz="21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21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общероссийском масштабе, </a:t>
            </a:r>
            <a:r>
              <a:rPr lang="ru-RU" sz="21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предприятия </a:t>
            </a:r>
            <a:r>
              <a:rPr lang="ru-RU" sz="21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Красноярского края производят около 27 % российского первичного алюминия; Норильский никель производит более 70 % российской меди, 80 % никеля, 75 % кобальта, более 90 % металлов платиновой группы.</a:t>
            </a:r>
          </a:p>
          <a:p>
            <a:pPr>
              <a:buFont typeface="Courier New" pitchFamily="49" charset="0"/>
              <a:buChar char="o"/>
            </a:pPr>
            <a:r>
              <a:rPr lang="ru-RU" sz="21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2007 году металлургия края (цветная и чёрная) произвела продукции на 399,1 млрд. рублей, в 2008 году — 293 млрд. рублей при индексе физического производства 102 %.</a:t>
            </a:r>
          </a:p>
          <a:p>
            <a:pPr>
              <a:buFont typeface="Courier New" pitchFamily="49" charset="0"/>
              <a:buChar char="o"/>
            </a:pPr>
            <a:endParaRPr lang="ru-RU" sz="21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7" descr="i?id=99727423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69343"/>
            <a:ext cx="1883981" cy="19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?id=173361352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4479"/>
            <a:ext cx="1906107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200400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590528"/>
            <a:ext cx="2088231" cy="407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6646"/>
            <a:ext cx="4860032" cy="164219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Нефтедобывающая промышленость </a:t>
            </a:r>
            <a:endParaRPr lang="ru-RU" sz="4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323901"/>
            <a:ext cx="6876257" cy="4525963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Ачинский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НПЗ единственный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НПЗ 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Красноярского края  </a:t>
            </a:r>
          </a:p>
          <a:p>
            <a:pPr>
              <a:buFont typeface="Courier New" pitchFamily="49" charset="0"/>
              <a:buChar char="o"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Завод является основным поставщиком нефтепродуктов в Красноярском крае. </a:t>
            </a:r>
            <a:endParaRPr lang="ru-RU" sz="3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настоящее время предприятие занимается переработкой западносибирской нефти, которая доставляется по трубопроводам АК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«Транс нефть».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Ачинский НПЗ производит моторное и авиационное топливо. </a:t>
            </a: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1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580</TotalTime>
  <Words>927</Words>
  <Application>Microsoft Office PowerPoint</Application>
  <PresentationFormat>Экран (4:3)</PresentationFormat>
  <Paragraphs>86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ЗАРОЖДЕНИЕ ЭКОНОМИКИ КАК НАУКИ. РАЗВИТИЕ ЭКОНОМИКИ КРАСНОЯРСКОГО КРАЯ.</vt:lpstr>
      <vt:lpstr>ЗАРОЖДЕНИЕ ЭКОНОМИКИ КАК НАУКИ.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ЭКОНОМИКА  КРАСНОЯРСКОГО КРАЯ.</vt:lpstr>
      <vt:lpstr>Цветная металлургия </vt:lpstr>
      <vt:lpstr>Нефтедобывающая промышленость </vt:lpstr>
      <vt:lpstr>Сельское хозяйство </vt:lpstr>
      <vt:lpstr>Деревообрабатывающая и целлюлозно-бумажная промышленность </vt:lpstr>
      <vt:lpstr>Энергетика</vt:lpstr>
      <vt:lpstr>Машиностроение и металлообработка </vt:lpstr>
      <vt:lpstr>Химическая промышленность </vt:lpstr>
      <vt:lpstr>Лучшее впериди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этапы развития экономической науки</dc:title>
  <dc:creator>Ученик</dc:creator>
  <cp:lastModifiedBy>пк</cp:lastModifiedBy>
  <cp:revision>69</cp:revision>
  <dcterms:created xsi:type="dcterms:W3CDTF">2016-02-05T07:51:15Z</dcterms:created>
  <dcterms:modified xsi:type="dcterms:W3CDTF">2016-05-22T14:46:09Z</dcterms:modified>
</cp:coreProperties>
</file>