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229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1687B3-8BE3-488F-A3DC-812776866E7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DE6C3B-7E23-409B-96B7-09121A97E80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5796136" cy="616530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Презентация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 конкурсу 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«Актерское мастерство педагога ДОУ»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Лукьяненко Елена Ивановна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Инструктор по физической культуре МАДОУ №6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г. Черняховск</a:t>
            </a:r>
            <a:br>
              <a:rPr lang="ru-RU" sz="40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pic>
        <p:nvPicPr>
          <p:cNvPr id="4" name="Содержимое 4" descr="D:\Рабочий стол\Коллектив\18.jpg"/>
          <p:cNvPicPr>
            <a:picLocks noGrp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6712"/>
            <a:ext cx="3167063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7854696" cy="223224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Кот Базилио и Лиса Алиса в гостях у ребят</a:t>
            </a:r>
            <a:endParaRPr lang="ru-RU" sz="3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98477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76672"/>
            <a:ext cx="7854696" cy="237626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День знаний с </a:t>
            </a:r>
            <a:r>
              <a:rPr lang="ru-RU" sz="3600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Веселушкой</a:t>
            </a:r>
            <a:r>
              <a:rPr lang="ru-RU" sz="3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Хохотушкой</a:t>
            </a:r>
            <a:endParaRPr lang="ru-RU" sz="3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727280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50405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chemeClr val="tx2"/>
                </a:solidFill>
              </a:rPr>
              <a:t>До свиданья, лето!</a:t>
            </a:r>
            <a:endParaRPr lang="ru-RU" sz="3600" i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4888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628800"/>
            <a:ext cx="3750568" cy="2664296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внимание!</a:t>
            </a:r>
            <a:endParaRPr lang="ru-RU" sz="6000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764704"/>
            <a:ext cx="460851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504056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chemeClr val="tx2"/>
                </a:solidFill>
              </a:rPr>
              <a:t>А вот и я – клоун </a:t>
            </a:r>
            <a:r>
              <a:rPr lang="ru-RU" sz="3600" i="1" dirty="0" err="1" smtClean="0">
                <a:solidFill>
                  <a:schemeClr val="tx2"/>
                </a:solidFill>
              </a:rPr>
              <a:t>Смешинкин</a:t>
            </a:r>
            <a:r>
              <a:rPr lang="ru-RU" sz="3600" i="1" dirty="0" smtClean="0">
                <a:solidFill>
                  <a:schemeClr val="tx2"/>
                </a:solidFill>
                <a:latin typeface="+mn-lt"/>
              </a:rPr>
              <a:t>!</a:t>
            </a:r>
            <a:endParaRPr lang="ru-RU" sz="3600" i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Рисунок 8" descr="http://www.detsad-6.ru/images/znach/5/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9208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648072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2"/>
                </a:solidFill>
              </a:rPr>
              <a:t>Осенний праздник - </a:t>
            </a:r>
            <a:r>
              <a:rPr lang="ru-RU" sz="3600" i="1" dirty="0" err="1" smtClean="0">
                <a:solidFill>
                  <a:schemeClr val="tx2"/>
                </a:solidFill>
              </a:rPr>
              <a:t>Лесовичок</a:t>
            </a:r>
            <a:endParaRPr lang="ru-RU" sz="3600" i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968552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3140968"/>
            <a:ext cx="42840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48680"/>
            <a:ext cx="7854696" cy="129614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Новый год - Скоморох</a:t>
            </a:r>
            <a:endParaRPr lang="ru-RU" sz="3600" b="1" i="1" dirty="0">
              <a:solidFill>
                <a:schemeClr val="tx2">
                  <a:lumMod val="90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72808" cy="529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88640"/>
            <a:ext cx="7854696" cy="115212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Широкая Масленица с веселыми скоморохами</a:t>
            </a:r>
            <a:endParaRPr lang="ru-RU" sz="3600" b="1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68000" cy="522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648072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err="1" smtClean="0">
                <a:solidFill>
                  <a:schemeClr val="tx2"/>
                </a:solidFill>
              </a:rPr>
              <a:t>Карлсон</a:t>
            </a:r>
            <a:r>
              <a:rPr lang="ru-RU" sz="3600" i="1" dirty="0" smtClean="0">
                <a:solidFill>
                  <a:schemeClr val="tx2"/>
                </a:solidFill>
              </a:rPr>
              <a:t> в гостях у ребят</a:t>
            </a:r>
            <a:endParaRPr lang="ru-RU" sz="3600" i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560840" cy="54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7854696" cy="100811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День смеха – девочка Анфиска и клоун Ириска</a:t>
            </a:r>
            <a:endParaRPr lang="ru-RU" sz="3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7048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48680"/>
            <a:ext cx="7854696" cy="443245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Дед Чихун на весеннем празднике</a:t>
            </a:r>
            <a:endParaRPr lang="ru-RU" sz="3600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7280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48680"/>
            <a:ext cx="7854696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Весенний Мистер Дождь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01340"/>
            <a:ext cx="7992887" cy="53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287</TotalTime>
  <Words>67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к конкурсу  «Актерское мастерство педагога ДОУ» Лукьяненко Елена Ивановна Инструктор по физической культуре МАДОУ №6 г. Черняховск   </vt:lpstr>
      <vt:lpstr>А вот и я – клоун Смешинкин!</vt:lpstr>
      <vt:lpstr>Осенний праздник - Лесовичок</vt:lpstr>
      <vt:lpstr>Слайд 4</vt:lpstr>
      <vt:lpstr>Слайд 5</vt:lpstr>
      <vt:lpstr>Карлсон в гостях у ребят</vt:lpstr>
      <vt:lpstr>Слайд 7</vt:lpstr>
      <vt:lpstr>Слайд 8</vt:lpstr>
      <vt:lpstr>Слайд 9</vt:lpstr>
      <vt:lpstr>Слайд 10</vt:lpstr>
      <vt:lpstr>Слайд 11</vt:lpstr>
      <vt:lpstr>До свиданья, лето!</vt:lpstr>
      <vt:lpstr>Спасибо  за внимание!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30</cp:revision>
  <dcterms:created xsi:type="dcterms:W3CDTF">2016-05-24T14:49:41Z</dcterms:created>
  <dcterms:modified xsi:type="dcterms:W3CDTF">2016-05-24T19:46:09Z</dcterms:modified>
</cp:coreProperties>
</file>