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Default Extension="gif" ContentType="image/gif"/>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1"/>
  </p:notesMasterIdLst>
  <p:sldIdLst>
    <p:sldId id="313" r:id="rId2"/>
    <p:sldId id="310" r:id="rId3"/>
    <p:sldId id="311" r:id="rId4"/>
    <p:sldId id="312" r:id="rId5"/>
    <p:sldId id="256" r:id="rId6"/>
    <p:sldId id="309" r:id="rId7"/>
    <p:sldId id="257" r:id="rId8"/>
    <p:sldId id="258" r:id="rId9"/>
    <p:sldId id="290" r:id="rId10"/>
    <p:sldId id="259" r:id="rId11"/>
    <p:sldId id="262" r:id="rId12"/>
    <p:sldId id="261" r:id="rId13"/>
    <p:sldId id="293" r:id="rId14"/>
    <p:sldId id="260" r:id="rId15"/>
    <p:sldId id="294" r:id="rId16"/>
    <p:sldId id="270" r:id="rId17"/>
    <p:sldId id="281" r:id="rId18"/>
    <p:sldId id="263" r:id="rId19"/>
    <p:sldId id="264" r:id="rId20"/>
    <p:sldId id="272" r:id="rId21"/>
    <p:sldId id="267" r:id="rId22"/>
    <p:sldId id="266" r:id="rId23"/>
    <p:sldId id="269" r:id="rId24"/>
    <p:sldId id="271" r:id="rId25"/>
    <p:sldId id="278" r:id="rId26"/>
    <p:sldId id="286" r:id="rId27"/>
    <p:sldId id="274" r:id="rId28"/>
    <p:sldId id="275" r:id="rId29"/>
    <p:sldId id="285" r:id="rId30"/>
    <p:sldId id="283" r:id="rId31"/>
    <p:sldId id="273" r:id="rId32"/>
    <p:sldId id="287" r:id="rId33"/>
    <p:sldId id="295" r:id="rId34"/>
    <p:sldId id="304" r:id="rId35"/>
    <p:sldId id="298" r:id="rId36"/>
    <p:sldId id="302" r:id="rId37"/>
    <p:sldId id="300" r:id="rId38"/>
    <p:sldId id="306" r:id="rId39"/>
    <p:sldId id="292" r:id="rId40"/>
  </p:sldIdLst>
  <p:sldSz cx="9144000" cy="6858000" type="screen4x3"/>
  <p:notesSz cx="6858000" cy="9144000"/>
  <p:defaultTextStyle>
    <a:defPPr>
      <a:defRPr lang="ru-RU"/>
    </a:defPPr>
    <a:lvl1pPr marL="0" algn="l" defTabSz="914400" rtl="0" eaLnBrk="1" latinLnBrk="0" hangingPunct="1">
      <a:defRPr lang="ru-RU" sz="1800" kern="1200">
        <a:solidFill>
          <a:schemeClr val="tx1"/>
        </a:solidFill>
        <a:latin typeface="+mn-lt"/>
        <a:ea typeface="+mn-ea"/>
        <a:cs typeface="+mn-cs"/>
      </a:defRPr>
    </a:lvl1pPr>
    <a:lvl2pPr marL="457200" algn="l" defTabSz="914400" rtl="0" eaLnBrk="1" latinLnBrk="0" hangingPunct="1">
      <a:defRPr lang="ru-RU" sz="1800" kern="1200">
        <a:solidFill>
          <a:schemeClr val="tx1"/>
        </a:solidFill>
        <a:latin typeface="+mn-lt"/>
        <a:ea typeface="+mn-ea"/>
        <a:cs typeface="+mn-cs"/>
      </a:defRPr>
    </a:lvl2pPr>
    <a:lvl3pPr marL="914400" algn="l" defTabSz="914400" rtl="0" eaLnBrk="1" latinLnBrk="0" hangingPunct="1">
      <a:defRPr lang="ru-RU" sz="1800" kern="1200">
        <a:solidFill>
          <a:schemeClr val="tx1"/>
        </a:solidFill>
        <a:latin typeface="+mn-lt"/>
        <a:ea typeface="+mn-ea"/>
        <a:cs typeface="+mn-cs"/>
      </a:defRPr>
    </a:lvl3pPr>
    <a:lvl4pPr marL="1371600" algn="l" defTabSz="914400" rtl="0" eaLnBrk="1" latinLnBrk="0" hangingPunct="1">
      <a:defRPr lang="ru-RU" sz="1800" kern="1200">
        <a:solidFill>
          <a:schemeClr val="tx1"/>
        </a:solidFill>
        <a:latin typeface="+mn-lt"/>
        <a:ea typeface="+mn-ea"/>
        <a:cs typeface="+mn-cs"/>
      </a:defRPr>
    </a:lvl4pPr>
    <a:lvl5pPr marL="1828800" algn="l" defTabSz="914400" rtl="0" eaLnBrk="1" latinLnBrk="0" hangingPunct="1">
      <a:defRPr lang="ru-RU" sz="1800" kern="1200">
        <a:solidFill>
          <a:schemeClr val="tx1"/>
        </a:solidFill>
        <a:latin typeface="+mn-lt"/>
        <a:ea typeface="+mn-ea"/>
        <a:cs typeface="+mn-cs"/>
      </a:defRPr>
    </a:lvl5pPr>
    <a:lvl6pPr marL="2286000" algn="l" defTabSz="914400" rtl="0" eaLnBrk="1" latinLnBrk="0" hangingPunct="1">
      <a:defRPr lang="ru-RU" sz="1800" kern="1200">
        <a:solidFill>
          <a:schemeClr val="tx1"/>
        </a:solidFill>
        <a:latin typeface="+mn-lt"/>
        <a:ea typeface="+mn-ea"/>
        <a:cs typeface="+mn-cs"/>
      </a:defRPr>
    </a:lvl6pPr>
    <a:lvl7pPr marL="2743200" algn="l" defTabSz="914400" rtl="0" eaLnBrk="1" latinLnBrk="0" hangingPunct="1">
      <a:defRPr lang="ru-RU" sz="1800" kern="1200">
        <a:solidFill>
          <a:schemeClr val="tx1"/>
        </a:solidFill>
        <a:latin typeface="+mn-lt"/>
        <a:ea typeface="+mn-ea"/>
        <a:cs typeface="+mn-cs"/>
      </a:defRPr>
    </a:lvl7pPr>
    <a:lvl8pPr marL="3200400" algn="l" defTabSz="914400" rtl="0" eaLnBrk="1" latinLnBrk="0" hangingPunct="1">
      <a:defRPr lang="ru-RU" sz="1800" kern="1200">
        <a:solidFill>
          <a:schemeClr val="tx1"/>
        </a:solidFill>
        <a:latin typeface="+mn-lt"/>
        <a:ea typeface="+mn-ea"/>
        <a:cs typeface="+mn-cs"/>
      </a:defRPr>
    </a:lvl8pPr>
    <a:lvl9pPr marL="3657600" algn="l" defTabSz="914400" rtl="0" eaLnBrk="1" latinLnBrk="0" hangingPunct="1">
      <a:defRPr lang="ru-RU"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Вера Домашнтй" initials="ВД"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xmlns:mc="http://schemas.openxmlformats.org/markup-compatibility/2006" xmlns:a14="http://schemas.microsoft.com/office/drawing/2010/main" val="00FF00" mc:Ignorable=""/>
        </p14:laserClr>
      </p:ext>
      <p:ext uri="{2FDB2607-1784-4EEB-B798-7EB5836EED8A}">
        <p14:showMediaCtrls xmlns:p14="http://schemas.microsoft.com/office/powerpoint/2010/main" xmlns="" val="1"/>
      </p:ext>
    </p:extLst>
  </p:showPr>
  <p:clrMru>
    <a:srgbClr val="000099"/>
    <a:srgbClr val="0099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62" autoAdjust="0"/>
    <p:restoredTop sz="94681" autoAdjust="0"/>
  </p:normalViewPr>
  <p:slideViewPr>
    <p:cSldViewPr>
      <p:cViewPr>
        <p:scale>
          <a:sx n="100" d="100"/>
          <a:sy n="100" d="100"/>
        </p:scale>
        <p:origin x="-432" y="7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slide" Target="../slides/slide38.xml"/><Relationship Id="rId3" Type="http://schemas.openxmlformats.org/officeDocument/2006/relationships/slide" Target="../slides/slide25.xml"/><Relationship Id="rId7" Type="http://schemas.openxmlformats.org/officeDocument/2006/relationships/slide" Target="../slides/slide26.xml"/><Relationship Id="rId2" Type="http://schemas.openxmlformats.org/officeDocument/2006/relationships/slide" Target="../slides/slide15.xml"/><Relationship Id="rId1" Type="http://schemas.openxmlformats.org/officeDocument/2006/relationships/slide" Target="../slides/slide10.xml"/><Relationship Id="rId6" Type="http://schemas.openxmlformats.org/officeDocument/2006/relationships/slide" Target="../slides/slide11.xml"/><Relationship Id="rId5" Type="http://schemas.openxmlformats.org/officeDocument/2006/relationships/slide" Target="../slides/slide9.xml"/><Relationship Id="rId4" Type="http://schemas.openxmlformats.org/officeDocument/2006/relationships/slide" Target="../slides/slide7.xml"/><Relationship Id="rId9"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25072E-6452-4FB2-A8F3-11F5AAEA721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ru-RU"/>
        </a:p>
      </dgm:t>
    </dgm:pt>
    <dgm:pt modelId="{27B0DF35-EDBE-4D7E-8374-142246EDCAAF}">
      <dgm:prSet phldrT="[Текст]"/>
      <dgm:spPr>
        <a:solidFill>
          <a:srgbClr val="FF0000"/>
        </a:solidFill>
      </dgm:spPr>
      <dgm:t>
        <a:bodyPr/>
        <a:lstStyle/>
        <a:p>
          <a:r>
            <a:rPr lang="en-US" dirty="0" smtClean="0">
              <a:hlinkClick xmlns:r="http://schemas.openxmlformats.org/officeDocument/2006/relationships" r:id="rId1" action="ppaction://hlinksldjump"/>
            </a:rPr>
            <a:t>3</a:t>
          </a:r>
          <a:endParaRPr lang="ru-RU" dirty="0"/>
        </a:p>
      </dgm:t>
    </dgm:pt>
    <dgm:pt modelId="{D165B384-FF44-4241-A71C-FF77B6F602A1}" type="parTrans" cxnId="{E152356E-94C6-44A2-AE28-9E08EE0045E7}">
      <dgm:prSet/>
      <dgm:spPr/>
      <dgm:t>
        <a:bodyPr/>
        <a:lstStyle/>
        <a:p>
          <a:endParaRPr lang="ru-RU"/>
        </a:p>
      </dgm:t>
    </dgm:pt>
    <dgm:pt modelId="{AAA1004B-CEA4-4E56-BDDC-CAC14DB74004}" type="sibTrans" cxnId="{E152356E-94C6-44A2-AE28-9E08EE0045E7}">
      <dgm:prSet/>
      <dgm:spPr/>
      <dgm:t>
        <a:bodyPr/>
        <a:lstStyle/>
        <a:p>
          <a:endParaRPr lang="ru-RU" dirty="0"/>
        </a:p>
      </dgm:t>
    </dgm:pt>
    <dgm:pt modelId="{D09EA7E6-9824-4E95-B345-05DA4D0ED4C2}">
      <dgm:prSet phldrT="[Текст]"/>
      <dgm:spPr>
        <a:solidFill>
          <a:srgbClr val="FF0000"/>
        </a:solidFill>
      </dgm:spPr>
      <dgm:t>
        <a:bodyPr/>
        <a:lstStyle/>
        <a:p>
          <a:r>
            <a:rPr lang="en-US" dirty="0" smtClean="0">
              <a:hlinkClick xmlns:r="http://schemas.openxmlformats.org/officeDocument/2006/relationships" r:id="rId2" action="ppaction://hlinksldjump"/>
            </a:rPr>
            <a:t>5</a:t>
          </a:r>
          <a:endParaRPr lang="ru-RU" dirty="0"/>
        </a:p>
      </dgm:t>
    </dgm:pt>
    <dgm:pt modelId="{403D9D32-A180-4E82-9D57-3E6E18124DE7}" type="parTrans" cxnId="{30C9C976-E73C-43FD-A3E0-E2E5C679D84E}">
      <dgm:prSet/>
      <dgm:spPr/>
      <dgm:t>
        <a:bodyPr/>
        <a:lstStyle/>
        <a:p>
          <a:endParaRPr lang="ru-RU"/>
        </a:p>
      </dgm:t>
    </dgm:pt>
    <dgm:pt modelId="{D9F5D354-B7F3-4C1E-AEA3-0F9D8829C7A9}" type="sibTrans" cxnId="{30C9C976-E73C-43FD-A3E0-E2E5C679D84E}">
      <dgm:prSet/>
      <dgm:spPr/>
      <dgm:t>
        <a:bodyPr/>
        <a:lstStyle/>
        <a:p>
          <a:endParaRPr lang="ru-RU" dirty="0"/>
        </a:p>
      </dgm:t>
    </dgm:pt>
    <dgm:pt modelId="{1BCD5935-04B0-46D4-B640-D8F0F4C39656}">
      <dgm:prSet phldrT="[Текст]"/>
      <dgm:spPr>
        <a:solidFill>
          <a:srgbClr val="FF0000"/>
        </a:solidFill>
      </dgm:spPr>
      <dgm:t>
        <a:bodyPr/>
        <a:lstStyle/>
        <a:p>
          <a:r>
            <a:rPr lang="en-US" dirty="0" smtClean="0">
              <a:hlinkClick xmlns:r="http://schemas.openxmlformats.org/officeDocument/2006/relationships" r:id="rId3" action="ppaction://hlinksldjump"/>
            </a:rPr>
            <a:t>6</a:t>
          </a:r>
          <a:endParaRPr lang="ru-RU" dirty="0"/>
        </a:p>
      </dgm:t>
    </dgm:pt>
    <dgm:pt modelId="{AF430674-8CF2-4E8A-854F-BB4C6F89C985}" type="parTrans" cxnId="{FB10D35F-20C7-4EF2-8E30-D2A05AE90FD3}">
      <dgm:prSet/>
      <dgm:spPr/>
      <dgm:t>
        <a:bodyPr/>
        <a:lstStyle/>
        <a:p>
          <a:endParaRPr lang="ru-RU"/>
        </a:p>
      </dgm:t>
    </dgm:pt>
    <dgm:pt modelId="{0CB8A8A7-6492-4311-8699-8F4E069AB28E}" type="sibTrans" cxnId="{FB10D35F-20C7-4EF2-8E30-D2A05AE90FD3}">
      <dgm:prSet/>
      <dgm:spPr/>
      <dgm:t>
        <a:bodyPr/>
        <a:lstStyle/>
        <a:p>
          <a:endParaRPr lang="ru-RU" dirty="0"/>
        </a:p>
      </dgm:t>
    </dgm:pt>
    <dgm:pt modelId="{A0C33F00-6688-421E-944C-CFE309CD7C7D}">
      <dgm:prSet phldrT="[Текст]"/>
      <dgm:spPr>
        <a:solidFill>
          <a:srgbClr val="FF0000"/>
        </a:solidFill>
      </dgm:spPr>
      <dgm:t>
        <a:bodyPr/>
        <a:lstStyle/>
        <a:p>
          <a:r>
            <a:rPr lang="en-US" dirty="0" smtClean="0">
              <a:hlinkClick xmlns:r="http://schemas.openxmlformats.org/officeDocument/2006/relationships" r:id="rId4" action="ppaction://hlinksldjump"/>
            </a:rPr>
            <a:t>1</a:t>
          </a:r>
          <a:r>
            <a:rPr lang="en-US" dirty="0" smtClean="0"/>
            <a:t> </a:t>
          </a:r>
          <a:endParaRPr lang="ru-RU" dirty="0"/>
        </a:p>
      </dgm:t>
    </dgm:pt>
    <dgm:pt modelId="{EF14FC93-C285-482F-A024-DED87CDEDC39}" type="parTrans" cxnId="{79550CBA-9370-41AC-A3D5-2A66EA271622}">
      <dgm:prSet/>
      <dgm:spPr/>
      <dgm:t>
        <a:bodyPr/>
        <a:lstStyle/>
        <a:p>
          <a:endParaRPr lang="ru-RU"/>
        </a:p>
      </dgm:t>
    </dgm:pt>
    <dgm:pt modelId="{9A246F83-403E-46ED-A9D3-AA2A42526FA1}" type="sibTrans" cxnId="{79550CBA-9370-41AC-A3D5-2A66EA271622}">
      <dgm:prSet/>
      <dgm:spPr/>
      <dgm:t>
        <a:bodyPr/>
        <a:lstStyle/>
        <a:p>
          <a:endParaRPr lang="ru-RU" dirty="0"/>
        </a:p>
      </dgm:t>
    </dgm:pt>
    <dgm:pt modelId="{C557BE60-0301-418E-B2C6-F33A3EBFA734}">
      <dgm:prSet phldrT="[Текст]"/>
      <dgm:spPr>
        <a:solidFill>
          <a:srgbClr val="FF0000"/>
        </a:solidFill>
      </dgm:spPr>
      <dgm:t>
        <a:bodyPr/>
        <a:lstStyle/>
        <a:p>
          <a:r>
            <a:rPr lang="en-US" dirty="0" smtClean="0">
              <a:hlinkClick xmlns:r="http://schemas.openxmlformats.org/officeDocument/2006/relationships" r:id="rId5" action="ppaction://hlinksldjump"/>
            </a:rPr>
            <a:t>2</a:t>
          </a:r>
          <a:endParaRPr lang="ru-RU" dirty="0"/>
        </a:p>
      </dgm:t>
    </dgm:pt>
    <dgm:pt modelId="{257AFC0A-5646-42B3-8670-F675113751B3}" type="parTrans" cxnId="{56F2D0C8-4D20-492B-A152-4899CFB8DDA5}">
      <dgm:prSet/>
      <dgm:spPr/>
      <dgm:t>
        <a:bodyPr/>
        <a:lstStyle/>
        <a:p>
          <a:endParaRPr lang="ru-RU"/>
        </a:p>
      </dgm:t>
    </dgm:pt>
    <dgm:pt modelId="{F56AEEFD-83FD-424A-9FF6-6F2C5F58018C}" type="sibTrans" cxnId="{56F2D0C8-4D20-492B-A152-4899CFB8DDA5}">
      <dgm:prSet/>
      <dgm:spPr/>
      <dgm:t>
        <a:bodyPr/>
        <a:lstStyle/>
        <a:p>
          <a:endParaRPr lang="ru-RU" dirty="0"/>
        </a:p>
      </dgm:t>
    </dgm:pt>
    <dgm:pt modelId="{9ACC18F2-0340-46D3-B7FC-08901460B048}">
      <dgm:prSet/>
      <dgm:spPr>
        <a:solidFill>
          <a:srgbClr val="FF0000"/>
        </a:solidFill>
      </dgm:spPr>
      <dgm:t>
        <a:bodyPr/>
        <a:lstStyle/>
        <a:p>
          <a:r>
            <a:rPr lang="en-US" dirty="0" smtClean="0">
              <a:hlinkClick xmlns:r="http://schemas.openxmlformats.org/officeDocument/2006/relationships" r:id="rId6" action="ppaction://hlinksldjump"/>
            </a:rPr>
            <a:t>4</a:t>
          </a:r>
          <a:endParaRPr lang="ru-RU" dirty="0"/>
        </a:p>
      </dgm:t>
    </dgm:pt>
    <dgm:pt modelId="{248F4082-784D-4F10-96C9-33081CF0C801}" type="parTrans" cxnId="{93B96CC6-0925-41F6-9A82-657AB66343F3}">
      <dgm:prSet/>
      <dgm:spPr/>
      <dgm:t>
        <a:bodyPr/>
        <a:lstStyle/>
        <a:p>
          <a:endParaRPr lang="ru-RU"/>
        </a:p>
      </dgm:t>
    </dgm:pt>
    <dgm:pt modelId="{22F5ED6A-BED2-4020-8ED7-AA0838BF09A6}" type="sibTrans" cxnId="{93B96CC6-0925-41F6-9A82-657AB66343F3}">
      <dgm:prSet/>
      <dgm:spPr/>
      <dgm:t>
        <a:bodyPr/>
        <a:lstStyle/>
        <a:p>
          <a:endParaRPr lang="ru-RU" dirty="0"/>
        </a:p>
      </dgm:t>
    </dgm:pt>
    <dgm:pt modelId="{E1BAB2BA-60F1-4453-8538-1BB869B4BFC1}">
      <dgm:prSet/>
      <dgm:spPr>
        <a:solidFill>
          <a:srgbClr val="FF0000"/>
        </a:solidFill>
      </dgm:spPr>
      <dgm:t>
        <a:bodyPr/>
        <a:lstStyle/>
        <a:p>
          <a:r>
            <a:rPr lang="en-US" dirty="0" smtClean="0">
              <a:hlinkClick xmlns:r="http://schemas.openxmlformats.org/officeDocument/2006/relationships" r:id="rId7" action="ppaction://hlinksldjump"/>
            </a:rPr>
            <a:t>7</a:t>
          </a:r>
          <a:endParaRPr lang="ru-RU" dirty="0"/>
        </a:p>
      </dgm:t>
    </dgm:pt>
    <dgm:pt modelId="{068404E7-BD1E-4873-837C-711B3DC26E43}" type="parTrans" cxnId="{0C992CCE-B882-4674-94B5-C7E12D7B68BE}">
      <dgm:prSet/>
      <dgm:spPr/>
      <dgm:t>
        <a:bodyPr/>
        <a:lstStyle/>
        <a:p>
          <a:endParaRPr lang="ru-RU"/>
        </a:p>
      </dgm:t>
    </dgm:pt>
    <dgm:pt modelId="{26902033-4337-4DC4-94F0-7BB586BEEA22}" type="sibTrans" cxnId="{0C992CCE-B882-4674-94B5-C7E12D7B68BE}">
      <dgm:prSet/>
      <dgm:spPr/>
      <dgm:t>
        <a:bodyPr/>
        <a:lstStyle/>
        <a:p>
          <a:endParaRPr lang="ru-RU" dirty="0"/>
        </a:p>
      </dgm:t>
    </dgm:pt>
    <dgm:pt modelId="{209E6196-CEC0-48D2-AB1E-A849C70EBE71}">
      <dgm:prSet/>
      <dgm:spPr>
        <a:solidFill>
          <a:srgbClr val="FF0000"/>
        </a:solidFill>
      </dgm:spPr>
      <dgm:t>
        <a:bodyPr/>
        <a:lstStyle/>
        <a:p>
          <a:r>
            <a:rPr lang="en-US" dirty="0" smtClean="0">
              <a:hlinkClick xmlns:r="http://schemas.openxmlformats.org/officeDocument/2006/relationships" r:id="rId8" action="ppaction://hlinksldjump"/>
            </a:rPr>
            <a:t>9</a:t>
          </a:r>
          <a:endParaRPr lang="ru-RU" dirty="0"/>
        </a:p>
      </dgm:t>
    </dgm:pt>
    <dgm:pt modelId="{DD6B112A-6891-40FD-9722-E272384708CA}" type="parTrans" cxnId="{0E05B92D-B065-4895-9DD2-1AE2BCF899D8}">
      <dgm:prSet/>
      <dgm:spPr/>
      <dgm:t>
        <a:bodyPr/>
        <a:lstStyle/>
        <a:p>
          <a:endParaRPr lang="ru-RU"/>
        </a:p>
      </dgm:t>
    </dgm:pt>
    <dgm:pt modelId="{063C37D8-1A31-47FC-94E4-03781DAAD556}" type="sibTrans" cxnId="{0E05B92D-B065-4895-9DD2-1AE2BCF899D8}">
      <dgm:prSet/>
      <dgm:spPr/>
      <dgm:t>
        <a:bodyPr/>
        <a:lstStyle/>
        <a:p>
          <a:endParaRPr lang="ru-RU" dirty="0"/>
        </a:p>
      </dgm:t>
    </dgm:pt>
    <dgm:pt modelId="{6BCF6550-75A2-4E1D-B9B7-25B3DF9A443B}">
      <dgm:prSet/>
      <dgm:spPr>
        <a:solidFill>
          <a:srgbClr val="FF0000"/>
        </a:solidFill>
      </dgm:spPr>
      <dgm:t>
        <a:bodyPr/>
        <a:lstStyle/>
        <a:p>
          <a:r>
            <a:rPr lang="en-US" dirty="0" smtClean="0">
              <a:hlinkClick xmlns:r="http://schemas.openxmlformats.org/officeDocument/2006/relationships" r:id="rId9" action="ppaction://hlinksldjump"/>
            </a:rPr>
            <a:t>8</a:t>
          </a:r>
          <a:endParaRPr lang="ru-RU" dirty="0"/>
        </a:p>
      </dgm:t>
    </dgm:pt>
    <dgm:pt modelId="{185BBAED-E5C0-479D-B858-E09EB3E7AE49}" type="parTrans" cxnId="{34458B05-F839-489D-B10F-8393C2AC5B63}">
      <dgm:prSet/>
      <dgm:spPr/>
      <dgm:t>
        <a:bodyPr/>
        <a:lstStyle/>
        <a:p>
          <a:endParaRPr lang="ru-RU"/>
        </a:p>
      </dgm:t>
    </dgm:pt>
    <dgm:pt modelId="{C95ED4CF-6EE5-456F-B988-2D6977C9BEE3}" type="sibTrans" cxnId="{34458B05-F839-489D-B10F-8393C2AC5B63}">
      <dgm:prSet/>
      <dgm:spPr/>
      <dgm:t>
        <a:bodyPr/>
        <a:lstStyle/>
        <a:p>
          <a:endParaRPr lang="ru-RU" dirty="0"/>
        </a:p>
      </dgm:t>
    </dgm:pt>
    <dgm:pt modelId="{B400DFF2-1DBA-4B36-8EBA-0A85BA928799}" type="pres">
      <dgm:prSet presAssocID="{4D25072E-6452-4FB2-A8F3-11F5AAEA7212}" presName="cycle" presStyleCnt="0">
        <dgm:presLayoutVars>
          <dgm:dir/>
          <dgm:resizeHandles val="exact"/>
        </dgm:presLayoutVars>
      </dgm:prSet>
      <dgm:spPr/>
      <dgm:t>
        <a:bodyPr/>
        <a:lstStyle/>
        <a:p>
          <a:endParaRPr lang="ru-RU"/>
        </a:p>
      </dgm:t>
    </dgm:pt>
    <dgm:pt modelId="{A38A8523-8287-4D57-9C3A-A6CA2E2DEDCC}" type="pres">
      <dgm:prSet presAssocID="{27B0DF35-EDBE-4D7E-8374-142246EDCAAF}" presName="node" presStyleLbl="node1" presStyleIdx="0" presStyleCnt="9" custRadScaleRad="102592" custRadScaleInc="4123">
        <dgm:presLayoutVars>
          <dgm:bulletEnabled val="1"/>
        </dgm:presLayoutVars>
      </dgm:prSet>
      <dgm:spPr/>
      <dgm:t>
        <a:bodyPr/>
        <a:lstStyle/>
        <a:p>
          <a:endParaRPr lang="ru-RU"/>
        </a:p>
      </dgm:t>
    </dgm:pt>
    <dgm:pt modelId="{D7B6D31D-2B61-4CA1-BE34-BC31847B0956}" type="pres">
      <dgm:prSet presAssocID="{AAA1004B-CEA4-4E56-BDDC-CAC14DB74004}" presName="sibTrans" presStyleLbl="sibTrans2D1" presStyleIdx="0" presStyleCnt="9"/>
      <dgm:spPr/>
      <dgm:t>
        <a:bodyPr/>
        <a:lstStyle/>
        <a:p>
          <a:endParaRPr lang="ru-RU"/>
        </a:p>
      </dgm:t>
    </dgm:pt>
    <dgm:pt modelId="{1F0AF2AC-CE96-48EC-93B9-55DC1D853AC3}" type="pres">
      <dgm:prSet presAssocID="{AAA1004B-CEA4-4E56-BDDC-CAC14DB74004}" presName="connectorText" presStyleLbl="sibTrans2D1" presStyleIdx="0" presStyleCnt="9"/>
      <dgm:spPr/>
      <dgm:t>
        <a:bodyPr/>
        <a:lstStyle/>
        <a:p>
          <a:endParaRPr lang="ru-RU"/>
        </a:p>
      </dgm:t>
    </dgm:pt>
    <dgm:pt modelId="{F3942E66-A94C-4028-95FF-6190ED61C051}" type="pres">
      <dgm:prSet presAssocID="{9ACC18F2-0340-46D3-B7FC-08901460B048}" presName="node" presStyleLbl="node1" presStyleIdx="1" presStyleCnt="9">
        <dgm:presLayoutVars>
          <dgm:bulletEnabled val="1"/>
        </dgm:presLayoutVars>
      </dgm:prSet>
      <dgm:spPr/>
      <dgm:t>
        <a:bodyPr/>
        <a:lstStyle/>
        <a:p>
          <a:endParaRPr lang="ru-RU"/>
        </a:p>
      </dgm:t>
    </dgm:pt>
    <dgm:pt modelId="{15FAD208-CD50-4C8B-816C-A332F2875179}" type="pres">
      <dgm:prSet presAssocID="{22F5ED6A-BED2-4020-8ED7-AA0838BF09A6}" presName="sibTrans" presStyleLbl="sibTrans2D1" presStyleIdx="1" presStyleCnt="9"/>
      <dgm:spPr/>
      <dgm:t>
        <a:bodyPr/>
        <a:lstStyle/>
        <a:p>
          <a:endParaRPr lang="ru-RU"/>
        </a:p>
      </dgm:t>
    </dgm:pt>
    <dgm:pt modelId="{9FFCDC50-FD04-4D1F-A32E-BF4E2C552C31}" type="pres">
      <dgm:prSet presAssocID="{22F5ED6A-BED2-4020-8ED7-AA0838BF09A6}" presName="connectorText" presStyleLbl="sibTrans2D1" presStyleIdx="1" presStyleCnt="9"/>
      <dgm:spPr/>
      <dgm:t>
        <a:bodyPr/>
        <a:lstStyle/>
        <a:p>
          <a:endParaRPr lang="ru-RU"/>
        </a:p>
      </dgm:t>
    </dgm:pt>
    <dgm:pt modelId="{DCB6D5BB-AF2B-4ADE-85C6-BFF9D9DF275A}" type="pres">
      <dgm:prSet presAssocID="{D09EA7E6-9824-4E95-B345-05DA4D0ED4C2}" presName="node" presStyleLbl="node1" presStyleIdx="2" presStyleCnt="9">
        <dgm:presLayoutVars>
          <dgm:bulletEnabled val="1"/>
        </dgm:presLayoutVars>
      </dgm:prSet>
      <dgm:spPr/>
      <dgm:t>
        <a:bodyPr/>
        <a:lstStyle/>
        <a:p>
          <a:endParaRPr lang="ru-RU"/>
        </a:p>
      </dgm:t>
    </dgm:pt>
    <dgm:pt modelId="{76037115-286A-481D-ACEB-D2D0F8E449CF}" type="pres">
      <dgm:prSet presAssocID="{D9F5D354-B7F3-4C1E-AEA3-0F9D8829C7A9}" presName="sibTrans" presStyleLbl="sibTrans2D1" presStyleIdx="2" presStyleCnt="9"/>
      <dgm:spPr/>
      <dgm:t>
        <a:bodyPr/>
        <a:lstStyle/>
        <a:p>
          <a:endParaRPr lang="ru-RU"/>
        </a:p>
      </dgm:t>
    </dgm:pt>
    <dgm:pt modelId="{E866E47D-DF4A-4697-9986-95DE94C84D6D}" type="pres">
      <dgm:prSet presAssocID="{D9F5D354-B7F3-4C1E-AEA3-0F9D8829C7A9}" presName="connectorText" presStyleLbl="sibTrans2D1" presStyleIdx="2" presStyleCnt="9"/>
      <dgm:spPr/>
      <dgm:t>
        <a:bodyPr/>
        <a:lstStyle/>
        <a:p>
          <a:endParaRPr lang="ru-RU"/>
        </a:p>
      </dgm:t>
    </dgm:pt>
    <dgm:pt modelId="{32BA8224-6BDD-4D39-9742-BB86AE6B37E0}" type="pres">
      <dgm:prSet presAssocID="{1BCD5935-04B0-46D4-B640-D8F0F4C39656}" presName="node" presStyleLbl="node1" presStyleIdx="3" presStyleCnt="9">
        <dgm:presLayoutVars>
          <dgm:bulletEnabled val="1"/>
        </dgm:presLayoutVars>
      </dgm:prSet>
      <dgm:spPr/>
      <dgm:t>
        <a:bodyPr/>
        <a:lstStyle/>
        <a:p>
          <a:endParaRPr lang="ru-RU"/>
        </a:p>
      </dgm:t>
    </dgm:pt>
    <dgm:pt modelId="{86E9F1BD-EFD9-4C25-B71C-8F8C8860B011}" type="pres">
      <dgm:prSet presAssocID="{0CB8A8A7-6492-4311-8699-8F4E069AB28E}" presName="sibTrans" presStyleLbl="sibTrans2D1" presStyleIdx="3" presStyleCnt="9"/>
      <dgm:spPr/>
      <dgm:t>
        <a:bodyPr/>
        <a:lstStyle/>
        <a:p>
          <a:endParaRPr lang="ru-RU"/>
        </a:p>
      </dgm:t>
    </dgm:pt>
    <dgm:pt modelId="{455F5BC2-7335-4237-9BE9-DC7DF4A2CAC8}" type="pres">
      <dgm:prSet presAssocID="{0CB8A8A7-6492-4311-8699-8F4E069AB28E}" presName="connectorText" presStyleLbl="sibTrans2D1" presStyleIdx="3" presStyleCnt="9"/>
      <dgm:spPr/>
      <dgm:t>
        <a:bodyPr/>
        <a:lstStyle/>
        <a:p>
          <a:endParaRPr lang="ru-RU"/>
        </a:p>
      </dgm:t>
    </dgm:pt>
    <dgm:pt modelId="{68FBBCA0-A2B8-40ED-AF6E-42F9B2F21BE0}" type="pres">
      <dgm:prSet presAssocID="{E1BAB2BA-60F1-4453-8538-1BB869B4BFC1}" presName="node" presStyleLbl="node1" presStyleIdx="4" presStyleCnt="9" custRadScaleRad="101946" custRadScaleInc="-1642">
        <dgm:presLayoutVars>
          <dgm:bulletEnabled val="1"/>
        </dgm:presLayoutVars>
      </dgm:prSet>
      <dgm:spPr/>
      <dgm:t>
        <a:bodyPr/>
        <a:lstStyle/>
        <a:p>
          <a:endParaRPr lang="ru-RU"/>
        </a:p>
      </dgm:t>
    </dgm:pt>
    <dgm:pt modelId="{D4848B0E-097C-40BF-968D-B9ACA5C9F6BE}" type="pres">
      <dgm:prSet presAssocID="{26902033-4337-4DC4-94F0-7BB586BEEA22}" presName="sibTrans" presStyleLbl="sibTrans2D1" presStyleIdx="4" presStyleCnt="9"/>
      <dgm:spPr/>
      <dgm:t>
        <a:bodyPr/>
        <a:lstStyle/>
        <a:p>
          <a:endParaRPr lang="ru-RU"/>
        </a:p>
      </dgm:t>
    </dgm:pt>
    <dgm:pt modelId="{A40D0AF4-1A79-4440-954E-5A8B36387EE8}" type="pres">
      <dgm:prSet presAssocID="{26902033-4337-4DC4-94F0-7BB586BEEA22}" presName="connectorText" presStyleLbl="sibTrans2D1" presStyleIdx="4" presStyleCnt="9"/>
      <dgm:spPr/>
      <dgm:t>
        <a:bodyPr/>
        <a:lstStyle/>
        <a:p>
          <a:endParaRPr lang="ru-RU"/>
        </a:p>
      </dgm:t>
    </dgm:pt>
    <dgm:pt modelId="{70864A5D-0E2F-4028-A57F-BEEF8E3BBE18}" type="pres">
      <dgm:prSet presAssocID="{6BCF6550-75A2-4E1D-B9B7-25B3DF9A443B}" presName="node" presStyleLbl="node1" presStyleIdx="5" presStyleCnt="9">
        <dgm:presLayoutVars>
          <dgm:bulletEnabled val="1"/>
        </dgm:presLayoutVars>
      </dgm:prSet>
      <dgm:spPr/>
      <dgm:t>
        <a:bodyPr/>
        <a:lstStyle/>
        <a:p>
          <a:endParaRPr lang="ru-RU"/>
        </a:p>
      </dgm:t>
    </dgm:pt>
    <dgm:pt modelId="{CDDAC320-B415-4C34-B606-6C61F07891D1}" type="pres">
      <dgm:prSet presAssocID="{C95ED4CF-6EE5-456F-B988-2D6977C9BEE3}" presName="sibTrans" presStyleLbl="sibTrans2D1" presStyleIdx="5" presStyleCnt="9"/>
      <dgm:spPr/>
      <dgm:t>
        <a:bodyPr/>
        <a:lstStyle/>
        <a:p>
          <a:endParaRPr lang="ru-RU"/>
        </a:p>
      </dgm:t>
    </dgm:pt>
    <dgm:pt modelId="{72D42DCF-0F38-4A43-A3AA-C08A2885B471}" type="pres">
      <dgm:prSet presAssocID="{C95ED4CF-6EE5-456F-B988-2D6977C9BEE3}" presName="connectorText" presStyleLbl="sibTrans2D1" presStyleIdx="5" presStyleCnt="9"/>
      <dgm:spPr/>
      <dgm:t>
        <a:bodyPr/>
        <a:lstStyle/>
        <a:p>
          <a:endParaRPr lang="ru-RU"/>
        </a:p>
      </dgm:t>
    </dgm:pt>
    <dgm:pt modelId="{36ACA250-B337-4030-9FD1-789AE29A574B}" type="pres">
      <dgm:prSet presAssocID="{209E6196-CEC0-48D2-AB1E-A849C70EBE71}" presName="node" presStyleLbl="node1" presStyleIdx="6" presStyleCnt="9">
        <dgm:presLayoutVars>
          <dgm:bulletEnabled val="1"/>
        </dgm:presLayoutVars>
      </dgm:prSet>
      <dgm:spPr/>
      <dgm:t>
        <a:bodyPr/>
        <a:lstStyle/>
        <a:p>
          <a:endParaRPr lang="ru-RU"/>
        </a:p>
      </dgm:t>
    </dgm:pt>
    <dgm:pt modelId="{7ED5A97B-503A-4358-B12A-AE6D1A5896C4}" type="pres">
      <dgm:prSet presAssocID="{063C37D8-1A31-47FC-94E4-03781DAAD556}" presName="sibTrans" presStyleLbl="sibTrans2D1" presStyleIdx="6" presStyleCnt="9"/>
      <dgm:spPr/>
      <dgm:t>
        <a:bodyPr/>
        <a:lstStyle/>
        <a:p>
          <a:endParaRPr lang="ru-RU"/>
        </a:p>
      </dgm:t>
    </dgm:pt>
    <dgm:pt modelId="{495C58BE-22F0-489C-A17C-D5C62D986E1E}" type="pres">
      <dgm:prSet presAssocID="{063C37D8-1A31-47FC-94E4-03781DAAD556}" presName="connectorText" presStyleLbl="sibTrans2D1" presStyleIdx="6" presStyleCnt="9"/>
      <dgm:spPr/>
      <dgm:t>
        <a:bodyPr/>
        <a:lstStyle/>
        <a:p>
          <a:endParaRPr lang="ru-RU"/>
        </a:p>
      </dgm:t>
    </dgm:pt>
    <dgm:pt modelId="{177AE31A-DBEA-44CA-A589-EBE660D90E9E}" type="pres">
      <dgm:prSet presAssocID="{A0C33F00-6688-421E-944C-CFE309CD7C7D}" presName="node" presStyleLbl="node1" presStyleIdx="7" presStyleCnt="9">
        <dgm:presLayoutVars>
          <dgm:bulletEnabled val="1"/>
        </dgm:presLayoutVars>
      </dgm:prSet>
      <dgm:spPr/>
      <dgm:t>
        <a:bodyPr/>
        <a:lstStyle/>
        <a:p>
          <a:endParaRPr lang="ru-RU"/>
        </a:p>
      </dgm:t>
    </dgm:pt>
    <dgm:pt modelId="{3CF80474-FE63-4068-B989-3D47B26AEAEC}" type="pres">
      <dgm:prSet presAssocID="{9A246F83-403E-46ED-A9D3-AA2A42526FA1}" presName="sibTrans" presStyleLbl="sibTrans2D1" presStyleIdx="7" presStyleCnt="9"/>
      <dgm:spPr/>
      <dgm:t>
        <a:bodyPr/>
        <a:lstStyle/>
        <a:p>
          <a:endParaRPr lang="ru-RU"/>
        </a:p>
      </dgm:t>
    </dgm:pt>
    <dgm:pt modelId="{FD673DEA-053A-43CD-A7B2-901A75D49733}" type="pres">
      <dgm:prSet presAssocID="{9A246F83-403E-46ED-A9D3-AA2A42526FA1}" presName="connectorText" presStyleLbl="sibTrans2D1" presStyleIdx="7" presStyleCnt="9"/>
      <dgm:spPr/>
      <dgm:t>
        <a:bodyPr/>
        <a:lstStyle/>
        <a:p>
          <a:endParaRPr lang="ru-RU"/>
        </a:p>
      </dgm:t>
    </dgm:pt>
    <dgm:pt modelId="{61CAD4B5-4F2E-413D-9920-CE70512FCA46}" type="pres">
      <dgm:prSet presAssocID="{C557BE60-0301-418E-B2C6-F33A3EBFA734}" presName="node" presStyleLbl="node1" presStyleIdx="8" presStyleCnt="9">
        <dgm:presLayoutVars>
          <dgm:bulletEnabled val="1"/>
        </dgm:presLayoutVars>
      </dgm:prSet>
      <dgm:spPr/>
      <dgm:t>
        <a:bodyPr/>
        <a:lstStyle/>
        <a:p>
          <a:endParaRPr lang="ru-RU"/>
        </a:p>
      </dgm:t>
    </dgm:pt>
    <dgm:pt modelId="{5BD7B4C3-E083-4ADD-8C0B-7201118147C5}" type="pres">
      <dgm:prSet presAssocID="{F56AEEFD-83FD-424A-9FF6-6F2C5F58018C}" presName="sibTrans" presStyleLbl="sibTrans2D1" presStyleIdx="8" presStyleCnt="9"/>
      <dgm:spPr/>
      <dgm:t>
        <a:bodyPr/>
        <a:lstStyle/>
        <a:p>
          <a:endParaRPr lang="ru-RU"/>
        </a:p>
      </dgm:t>
    </dgm:pt>
    <dgm:pt modelId="{27250035-9C1A-4F86-9393-CD2C5AFCA4CD}" type="pres">
      <dgm:prSet presAssocID="{F56AEEFD-83FD-424A-9FF6-6F2C5F58018C}" presName="connectorText" presStyleLbl="sibTrans2D1" presStyleIdx="8" presStyleCnt="9"/>
      <dgm:spPr/>
      <dgm:t>
        <a:bodyPr/>
        <a:lstStyle/>
        <a:p>
          <a:endParaRPr lang="ru-RU"/>
        </a:p>
      </dgm:t>
    </dgm:pt>
  </dgm:ptLst>
  <dgm:cxnLst>
    <dgm:cxn modelId="{37866420-C4DC-40B5-A84E-6DA050E3EEF3}" type="presOf" srcId="{0CB8A8A7-6492-4311-8699-8F4E069AB28E}" destId="{86E9F1BD-EFD9-4C25-B71C-8F8C8860B011}" srcOrd="0" destOrd="0" presId="urn:microsoft.com/office/officeart/2005/8/layout/cycle2"/>
    <dgm:cxn modelId="{8007130F-1995-4E07-B572-DC0D78610977}" type="presOf" srcId="{AAA1004B-CEA4-4E56-BDDC-CAC14DB74004}" destId="{D7B6D31D-2B61-4CA1-BE34-BC31847B0956}" srcOrd="0" destOrd="0" presId="urn:microsoft.com/office/officeart/2005/8/layout/cycle2"/>
    <dgm:cxn modelId="{F8076E2D-0132-43B0-9DD7-62BF235AC18C}" type="presOf" srcId="{F56AEEFD-83FD-424A-9FF6-6F2C5F58018C}" destId="{5BD7B4C3-E083-4ADD-8C0B-7201118147C5}" srcOrd="0" destOrd="0" presId="urn:microsoft.com/office/officeart/2005/8/layout/cycle2"/>
    <dgm:cxn modelId="{8F5A6721-1FCC-40CB-B2C8-05A140B64FDE}" type="presOf" srcId="{22F5ED6A-BED2-4020-8ED7-AA0838BF09A6}" destId="{9FFCDC50-FD04-4D1F-A32E-BF4E2C552C31}" srcOrd="1" destOrd="0" presId="urn:microsoft.com/office/officeart/2005/8/layout/cycle2"/>
    <dgm:cxn modelId="{5A755289-613F-4D1A-935E-D81D825B5BE2}" type="presOf" srcId="{4D25072E-6452-4FB2-A8F3-11F5AAEA7212}" destId="{B400DFF2-1DBA-4B36-8EBA-0A85BA928799}" srcOrd="0" destOrd="0" presId="urn:microsoft.com/office/officeart/2005/8/layout/cycle2"/>
    <dgm:cxn modelId="{56F2D0C8-4D20-492B-A152-4899CFB8DDA5}" srcId="{4D25072E-6452-4FB2-A8F3-11F5AAEA7212}" destId="{C557BE60-0301-418E-B2C6-F33A3EBFA734}" srcOrd="8" destOrd="0" parTransId="{257AFC0A-5646-42B3-8670-F675113751B3}" sibTransId="{F56AEEFD-83FD-424A-9FF6-6F2C5F58018C}"/>
    <dgm:cxn modelId="{79550CBA-9370-41AC-A3D5-2A66EA271622}" srcId="{4D25072E-6452-4FB2-A8F3-11F5AAEA7212}" destId="{A0C33F00-6688-421E-944C-CFE309CD7C7D}" srcOrd="7" destOrd="0" parTransId="{EF14FC93-C285-482F-A024-DED87CDEDC39}" sibTransId="{9A246F83-403E-46ED-A9D3-AA2A42526FA1}"/>
    <dgm:cxn modelId="{0C992CCE-B882-4674-94B5-C7E12D7B68BE}" srcId="{4D25072E-6452-4FB2-A8F3-11F5AAEA7212}" destId="{E1BAB2BA-60F1-4453-8538-1BB869B4BFC1}" srcOrd="4" destOrd="0" parTransId="{068404E7-BD1E-4873-837C-711B3DC26E43}" sibTransId="{26902033-4337-4DC4-94F0-7BB586BEEA22}"/>
    <dgm:cxn modelId="{7700CB7C-A34F-47AE-B951-70EC1B15580A}" type="presOf" srcId="{209E6196-CEC0-48D2-AB1E-A849C70EBE71}" destId="{36ACA250-B337-4030-9FD1-789AE29A574B}" srcOrd="0" destOrd="0" presId="urn:microsoft.com/office/officeart/2005/8/layout/cycle2"/>
    <dgm:cxn modelId="{79288E8F-9649-41B0-84AE-6AB980E2FAF4}" type="presOf" srcId="{F56AEEFD-83FD-424A-9FF6-6F2C5F58018C}" destId="{27250035-9C1A-4F86-9393-CD2C5AFCA4CD}" srcOrd="1" destOrd="0" presId="urn:microsoft.com/office/officeart/2005/8/layout/cycle2"/>
    <dgm:cxn modelId="{45CFB067-8B73-46FE-BCD8-A32784F2F39D}" type="presOf" srcId="{9A246F83-403E-46ED-A9D3-AA2A42526FA1}" destId="{3CF80474-FE63-4068-B989-3D47B26AEAEC}" srcOrd="0" destOrd="0" presId="urn:microsoft.com/office/officeart/2005/8/layout/cycle2"/>
    <dgm:cxn modelId="{16C5C091-AF8C-4AEA-9592-5FA3E4E3E6BE}" type="presOf" srcId="{6BCF6550-75A2-4E1D-B9B7-25B3DF9A443B}" destId="{70864A5D-0E2F-4028-A57F-BEEF8E3BBE18}" srcOrd="0" destOrd="0" presId="urn:microsoft.com/office/officeart/2005/8/layout/cycle2"/>
    <dgm:cxn modelId="{DDC3D020-6A56-4964-A3ED-C5A2D78741B5}" type="presOf" srcId="{C95ED4CF-6EE5-456F-B988-2D6977C9BEE3}" destId="{72D42DCF-0F38-4A43-A3AA-C08A2885B471}" srcOrd="1" destOrd="0" presId="urn:microsoft.com/office/officeart/2005/8/layout/cycle2"/>
    <dgm:cxn modelId="{24EDFFBF-AC91-4101-9A40-AB8EC4134AD3}" type="presOf" srcId="{9ACC18F2-0340-46D3-B7FC-08901460B048}" destId="{F3942E66-A94C-4028-95FF-6190ED61C051}" srcOrd="0" destOrd="0" presId="urn:microsoft.com/office/officeart/2005/8/layout/cycle2"/>
    <dgm:cxn modelId="{0E05B92D-B065-4895-9DD2-1AE2BCF899D8}" srcId="{4D25072E-6452-4FB2-A8F3-11F5AAEA7212}" destId="{209E6196-CEC0-48D2-AB1E-A849C70EBE71}" srcOrd="6" destOrd="0" parTransId="{DD6B112A-6891-40FD-9722-E272384708CA}" sibTransId="{063C37D8-1A31-47FC-94E4-03781DAAD556}"/>
    <dgm:cxn modelId="{F2B3A7AF-18E1-4952-AEA0-C8ACC65DF115}" type="presOf" srcId="{9A246F83-403E-46ED-A9D3-AA2A42526FA1}" destId="{FD673DEA-053A-43CD-A7B2-901A75D49733}" srcOrd="1" destOrd="0" presId="urn:microsoft.com/office/officeart/2005/8/layout/cycle2"/>
    <dgm:cxn modelId="{5AE20615-C563-4E1E-A0D9-EF057456F7FA}" type="presOf" srcId="{D09EA7E6-9824-4E95-B345-05DA4D0ED4C2}" destId="{DCB6D5BB-AF2B-4ADE-85C6-BFF9D9DF275A}" srcOrd="0" destOrd="0" presId="urn:microsoft.com/office/officeart/2005/8/layout/cycle2"/>
    <dgm:cxn modelId="{A55396BF-F54B-4663-8762-D2384F8A9FEB}" type="presOf" srcId="{C95ED4CF-6EE5-456F-B988-2D6977C9BEE3}" destId="{CDDAC320-B415-4C34-B606-6C61F07891D1}" srcOrd="0" destOrd="0" presId="urn:microsoft.com/office/officeart/2005/8/layout/cycle2"/>
    <dgm:cxn modelId="{6D5FCD22-7A94-4A3C-AC53-6135D5FC2FE5}" type="presOf" srcId="{AAA1004B-CEA4-4E56-BDDC-CAC14DB74004}" destId="{1F0AF2AC-CE96-48EC-93B9-55DC1D853AC3}" srcOrd="1" destOrd="0" presId="urn:microsoft.com/office/officeart/2005/8/layout/cycle2"/>
    <dgm:cxn modelId="{FB10D35F-20C7-4EF2-8E30-D2A05AE90FD3}" srcId="{4D25072E-6452-4FB2-A8F3-11F5AAEA7212}" destId="{1BCD5935-04B0-46D4-B640-D8F0F4C39656}" srcOrd="3" destOrd="0" parTransId="{AF430674-8CF2-4E8A-854F-BB4C6F89C985}" sibTransId="{0CB8A8A7-6492-4311-8699-8F4E069AB28E}"/>
    <dgm:cxn modelId="{34458B05-F839-489D-B10F-8393C2AC5B63}" srcId="{4D25072E-6452-4FB2-A8F3-11F5AAEA7212}" destId="{6BCF6550-75A2-4E1D-B9B7-25B3DF9A443B}" srcOrd="5" destOrd="0" parTransId="{185BBAED-E5C0-479D-B858-E09EB3E7AE49}" sibTransId="{C95ED4CF-6EE5-456F-B988-2D6977C9BEE3}"/>
    <dgm:cxn modelId="{468AD916-E0F2-4421-AAFC-FAB1A8DDBE20}" type="presOf" srcId="{E1BAB2BA-60F1-4453-8538-1BB869B4BFC1}" destId="{68FBBCA0-A2B8-40ED-AF6E-42F9B2F21BE0}" srcOrd="0" destOrd="0" presId="urn:microsoft.com/office/officeart/2005/8/layout/cycle2"/>
    <dgm:cxn modelId="{626D508A-5407-4485-91BA-381E249D675D}" type="presOf" srcId="{D9F5D354-B7F3-4C1E-AEA3-0F9D8829C7A9}" destId="{E866E47D-DF4A-4697-9986-95DE94C84D6D}" srcOrd="1" destOrd="0" presId="urn:microsoft.com/office/officeart/2005/8/layout/cycle2"/>
    <dgm:cxn modelId="{EB20CC54-789E-48DB-9C41-BE3962F74745}" type="presOf" srcId="{22F5ED6A-BED2-4020-8ED7-AA0838BF09A6}" destId="{15FAD208-CD50-4C8B-816C-A332F2875179}" srcOrd="0" destOrd="0" presId="urn:microsoft.com/office/officeart/2005/8/layout/cycle2"/>
    <dgm:cxn modelId="{8F1F3F13-529F-46E0-B53E-D43974FF54BB}" type="presOf" srcId="{A0C33F00-6688-421E-944C-CFE309CD7C7D}" destId="{177AE31A-DBEA-44CA-A589-EBE660D90E9E}" srcOrd="0" destOrd="0" presId="urn:microsoft.com/office/officeart/2005/8/layout/cycle2"/>
    <dgm:cxn modelId="{2FE2489E-12DC-4A64-8658-195C0AEEC0A4}" type="presOf" srcId="{063C37D8-1A31-47FC-94E4-03781DAAD556}" destId="{495C58BE-22F0-489C-A17C-D5C62D986E1E}" srcOrd="1" destOrd="0" presId="urn:microsoft.com/office/officeart/2005/8/layout/cycle2"/>
    <dgm:cxn modelId="{69D4380B-2FB4-486A-B8CD-11446A180B41}" type="presOf" srcId="{063C37D8-1A31-47FC-94E4-03781DAAD556}" destId="{7ED5A97B-503A-4358-B12A-AE6D1A5896C4}" srcOrd="0" destOrd="0" presId="urn:microsoft.com/office/officeart/2005/8/layout/cycle2"/>
    <dgm:cxn modelId="{E4A30DB0-2014-41B1-B1D7-9EF5E38E5C11}" type="presOf" srcId="{D9F5D354-B7F3-4C1E-AEA3-0F9D8829C7A9}" destId="{76037115-286A-481D-ACEB-D2D0F8E449CF}" srcOrd="0" destOrd="0" presId="urn:microsoft.com/office/officeart/2005/8/layout/cycle2"/>
    <dgm:cxn modelId="{93B96CC6-0925-41F6-9A82-657AB66343F3}" srcId="{4D25072E-6452-4FB2-A8F3-11F5AAEA7212}" destId="{9ACC18F2-0340-46D3-B7FC-08901460B048}" srcOrd="1" destOrd="0" parTransId="{248F4082-784D-4F10-96C9-33081CF0C801}" sibTransId="{22F5ED6A-BED2-4020-8ED7-AA0838BF09A6}"/>
    <dgm:cxn modelId="{30C9C976-E73C-43FD-A3E0-E2E5C679D84E}" srcId="{4D25072E-6452-4FB2-A8F3-11F5AAEA7212}" destId="{D09EA7E6-9824-4E95-B345-05DA4D0ED4C2}" srcOrd="2" destOrd="0" parTransId="{403D9D32-A180-4E82-9D57-3E6E18124DE7}" sibTransId="{D9F5D354-B7F3-4C1E-AEA3-0F9D8829C7A9}"/>
    <dgm:cxn modelId="{AEF9A5AA-7F5C-4765-9CAE-85F904D31A33}" type="presOf" srcId="{1BCD5935-04B0-46D4-B640-D8F0F4C39656}" destId="{32BA8224-6BDD-4D39-9742-BB86AE6B37E0}" srcOrd="0" destOrd="0" presId="urn:microsoft.com/office/officeart/2005/8/layout/cycle2"/>
    <dgm:cxn modelId="{52F0079D-36FC-4E27-8E7B-15000EEE5DDC}" type="presOf" srcId="{27B0DF35-EDBE-4D7E-8374-142246EDCAAF}" destId="{A38A8523-8287-4D57-9C3A-A6CA2E2DEDCC}" srcOrd="0" destOrd="0" presId="urn:microsoft.com/office/officeart/2005/8/layout/cycle2"/>
    <dgm:cxn modelId="{D9174E75-7F98-42BD-BA4C-48BDE673F09F}" type="presOf" srcId="{26902033-4337-4DC4-94F0-7BB586BEEA22}" destId="{A40D0AF4-1A79-4440-954E-5A8B36387EE8}" srcOrd="1" destOrd="0" presId="urn:microsoft.com/office/officeart/2005/8/layout/cycle2"/>
    <dgm:cxn modelId="{FEBED6FD-BE19-4601-93B4-797AE7FDB947}" type="presOf" srcId="{26902033-4337-4DC4-94F0-7BB586BEEA22}" destId="{D4848B0E-097C-40BF-968D-B9ACA5C9F6BE}" srcOrd="0" destOrd="0" presId="urn:microsoft.com/office/officeart/2005/8/layout/cycle2"/>
    <dgm:cxn modelId="{2AAA3C54-9445-43C9-AEB7-BE657A063530}" type="presOf" srcId="{C557BE60-0301-418E-B2C6-F33A3EBFA734}" destId="{61CAD4B5-4F2E-413D-9920-CE70512FCA46}" srcOrd="0" destOrd="0" presId="urn:microsoft.com/office/officeart/2005/8/layout/cycle2"/>
    <dgm:cxn modelId="{345BA7AA-1F9D-4CA6-8EEE-6025B363FDC7}" type="presOf" srcId="{0CB8A8A7-6492-4311-8699-8F4E069AB28E}" destId="{455F5BC2-7335-4237-9BE9-DC7DF4A2CAC8}" srcOrd="1" destOrd="0" presId="urn:microsoft.com/office/officeart/2005/8/layout/cycle2"/>
    <dgm:cxn modelId="{E152356E-94C6-44A2-AE28-9E08EE0045E7}" srcId="{4D25072E-6452-4FB2-A8F3-11F5AAEA7212}" destId="{27B0DF35-EDBE-4D7E-8374-142246EDCAAF}" srcOrd="0" destOrd="0" parTransId="{D165B384-FF44-4241-A71C-FF77B6F602A1}" sibTransId="{AAA1004B-CEA4-4E56-BDDC-CAC14DB74004}"/>
    <dgm:cxn modelId="{53748240-F96F-471F-AF94-FEA469F3AFB2}" type="presParOf" srcId="{B400DFF2-1DBA-4B36-8EBA-0A85BA928799}" destId="{A38A8523-8287-4D57-9C3A-A6CA2E2DEDCC}" srcOrd="0" destOrd="0" presId="urn:microsoft.com/office/officeart/2005/8/layout/cycle2"/>
    <dgm:cxn modelId="{3C206965-BC3E-45E5-BD42-4684DA9C4D1E}" type="presParOf" srcId="{B400DFF2-1DBA-4B36-8EBA-0A85BA928799}" destId="{D7B6D31D-2B61-4CA1-BE34-BC31847B0956}" srcOrd="1" destOrd="0" presId="urn:microsoft.com/office/officeart/2005/8/layout/cycle2"/>
    <dgm:cxn modelId="{53A2774E-2CDE-45D8-B770-F0DAE0170434}" type="presParOf" srcId="{D7B6D31D-2B61-4CA1-BE34-BC31847B0956}" destId="{1F0AF2AC-CE96-48EC-93B9-55DC1D853AC3}" srcOrd="0" destOrd="0" presId="urn:microsoft.com/office/officeart/2005/8/layout/cycle2"/>
    <dgm:cxn modelId="{015B9485-D249-484F-A452-C2B9EBDCB6EC}" type="presParOf" srcId="{B400DFF2-1DBA-4B36-8EBA-0A85BA928799}" destId="{F3942E66-A94C-4028-95FF-6190ED61C051}" srcOrd="2" destOrd="0" presId="urn:microsoft.com/office/officeart/2005/8/layout/cycle2"/>
    <dgm:cxn modelId="{40D728EF-4E98-4950-A120-C9F66B69C7D7}" type="presParOf" srcId="{B400DFF2-1DBA-4B36-8EBA-0A85BA928799}" destId="{15FAD208-CD50-4C8B-816C-A332F2875179}" srcOrd="3" destOrd="0" presId="urn:microsoft.com/office/officeart/2005/8/layout/cycle2"/>
    <dgm:cxn modelId="{8F73C142-646C-41C9-BBCA-F5A10FAE0182}" type="presParOf" srcId="{15FAD208-CD50-4C8B-816C-A332F2875179}" destId="{9FFCDC50-FD04-4D1F-A32E-BF4E2C552C31}" srcOrd="0" destOrd="0" presId="urn:microsoft.com/office/officeart/2005/8/layout/cycle2"/>
    <dgm:cxn modelId="{0EF621CB-2895-405A-8099-EE3370CF02F0}" type="presParOf" srcId="{B400DFF2-1DBA-4B36-8EBA-0A85BA928799}" destId="{DCB6D5BB-AF2B-4ADE-85C6-BFF9D9DF275A}" srcOrd="4" destOrd="0" presId="urn:microsoft.com/office/officeart/2005/8/layout/cycle2"/>
    <dgm:cxn modelId="{FE8F2A08-03A0-4CDE-BE4E-52DE244E9000}" type="presParOf" srcId="{B400DFF2-1DBA-4B36-8EBA-0A85BA928799}" destId="{76037115-286A-481D-ACEB-D2D0F8E449CF}" srcOrd="5" destOrd="0" presId="urn:microsoft.com/office/officeart/2005/8/layout/cycle2"/>
    <dgm:cxn modelId="{96CFD86F-3F9B-49AF-AFF3-862008642788}" type="presParOf" srcId="{76037115-286A-481D-ACEB-D2D0F8E449CF}" destId="{E866E47D-DF4A-4697-9986-95DE94C84D6D}" srcOrd="0" destOrd="0" presId="urn:microsoft.com/office/officeart/2005/8/layout/cycle2"/>
    <dgm:cxn modelId="{26CF64F2-F076-4E67-AF20-8689B61A2136}" type="presParOf" srcId="{B400DFF2-1DBA-4B36-8EBA-0A85BA928799}" destId="{32BA8224-6BDD-4D39-9742-BB86AE6B37E0}" srcOrd="6" destOrd="0" presId="urn:microsoft.com/office/officeart/2005/8/layout/cycle2"/>
    <dgm:cxn modelId="{A6219941-E6A1-45AE-8A93-D9A18753C6A3}" type="presParOf" srcId="{B400DFF2-1DBA-4B36-8EBA-0A85BA928799}" destId="{86E9F1BD-EFD9-4C25-B71C-8F8C8860B011}" srcOrd="7" destOrd="0" presId="urn:microsoft.com/office/officeart/2005/8/layout/cycle2"/>
    <dgm:cxn modelId="{AF92F148-B24F-4383-B562-78B4D4313F99}" type="presParOf" srcId="{86E9F1BD-EFD9-4C25-B71C-8F8C8860B011}" destId="{455F5BC2-7335-4237-9BE9-DC7DF4A2CAC8}" srcOrd="0" destOrd="0" presId="urn:microsoft.com/office/officeart/2005/8/layout/cycle2"/>
    <dgm:cxn modelId="{E98C4EB7-B2BF-4688-9A45-CEC9BEE5DDAD}" type="presParOf" srcId="{B400DFF2-1DBA-4B36-8EBA-0A85BA928799}" destId="{68FBBCA0-A2B8-40ED-AF6E-42F9B2F21BE0}" srcOrd="8" destOrd="0" presId="urn:microsoft.com/office/officeart/2005/8/layout/cycle2"/>
    <dgm:cxn modelId="{29FAE532-5CE0-47BF-A973-494CF442A2CF}" type="presParOf" srcId="{B400DFF2-1DBA-4B36-8EBA-0A85BA928799}" destId="{D4848B0E-097C-40BF-968D-B9ACA5C9F6BE}" srcOrd="9" destOrd="0" presId="urn:microsoft.com/office/officeart/2005/8/layout/cycle2"/>
    <dgm:cxn modelId="{DDB26503-97AD-49B9-AC02-0A7DC75BB5D0}" type="presParOf" srcId="{D4848B0E-097C-40BF-968D-B9ACA5C9F6BE}" destId="{A40D0AF4-1A79-4440-954E-5A8B36387EE8}" srcOrd="0" destOrd="0" presId="urn:microsoft.com/office/officeart/2005/8/layout/cycle2"/>
    <dgm:cxn modelId="{8D6D97E0-9869-49E2-BB72-1CC712551E4A}" type="presParOf" srcId="{B400DFF2-1DBA-4B36-8EBA-0A85BA928799}" destId="{70864A5D-0E2F-4028-A57F-BEEF8E3BBE18}" srcOrd="10" destOrd="0" presId="urn:microsoft.com/office/officeart/2005/8/layout/cycle2"/>
    <dgm:cxn modelId="{675BADE9-86C7-4287-B599-1AB026673B96}" type="presParOf" srcId="{B400DFF2-1DBA-4B36-8EBA-0A85BA928799}" destId="{CDDAC320-B415-4C34-B606-6C61F07891D1}" srcOrd="11" destOrd="0" presId="urn:microsoft.com/office/officeart/2005/8/layout/cycle2"/>
    <dgm:cxn modelId="{C908A279-8A94-4D80-90E0-736B47B181CF}" type="presParOf" srcId="{CDDAC320-B415-4C34-B606-6C61F07891D1}" destId="{72D42DCF-0F38-4A43-A3AA-C08A2885B471}" srcOrd="0" destOrd="0" presId="urn:microsoft.com/office/officeart/2005/8/layout/cycle2"/>
    <dgm:cxn modelId="{7A300B11-AEE6-4858-A379-7C1C833B192F}" type="presParOf" srcId="{B400DFF2-1DBA-4B36-8EBA-0A85BA928799}" destId="{36ACA250-B337-4030-9FD1-789AE29A574B}" srcOrd="12" destOrd="0" presId="urn:microsoft.com/office/officeart/2005/8/layout/cycle2"/>
    <dgm:cxn modelId="{0AB24391-E35E-4152-B1DB-0435C1664347}" type="presParOf" srcId="{B400DFF2-1DBA-4B36-8EBA-0A85BA928799}" destId="{7ED5A97B-503A-4358-B12A-AE6D1A5896C4}" srcOrd="13" destOrd="0" presId="urn:microsoft.com/office/officeart/2005/8/layout/cycle2"/>
    <dgm:cxn modelId="{F92F2897-FE5A-4758-9C6E-3BE22CA9AD60}" type="presParOf" srcId="{7ED5A97B-503A-4358-B12A-AE6D1A5896C4}" destId="{495C58BE-22F0-489C-A17C-D5C62D986E1E}" srcOrd="0" destOrd="0" presId="urn:microsoft.com/office/officeart/2005/8/layout/cycle2"/>
    <dgm:cxn modelId="{1446DADE-5647-4371-AFA4-C591E9DD8841}" type="presParOf" srcId="{B400DFF2-1DBA-4B36-8EBA-0A85BA928799}" destId="{177AE31A-DBEA-44CA-A589-EBE660D90E9E}" srcOrd="14" destOrd="0" presId="urn:microsoft.com/office/officeart/2005/8/layout/cycle2"/>
    <dgm:cxn modelId="{743A52B7-75D0-4A8D-98FA-1A45A9D04EB2}" type="presParOf" srcId="{B400DFF2-1DBA-4B36-8EBA-0A85BA928799}" destId="{3CF80474-FE63-4068-B989-3D47B26AEAEC}" srcOrd="15" destOrd="0" presId="urn:microsoft.com/office/officeart/2005/8/layout/cycle2"/>
    <dgm:cxn modelId="{D1540F40-B125-4C3D-AE7D-84CE434A5C61}" type="presParOf" srcId="{3CF80474-FE63-4068-B989-3D47B26AEAEC}" destId="{FD673DEA-053A-43CD-A7B2-901A75D49733}" srcOrd="0" destOrd="0" presId="urn:microsoft.com/office/officeart/2005/8/layout/cycle2"/>
    <dgm:cxn modelId="{04F73419-4296-4E57-BDFC-6D0F42E7FE88}" type="presParOf" srcId="{B400DFF2-1DBA-4B36-8EBA-0A85BA928799}" destId="{61CAD4B5-4F2E-413D-9920-CE70512FCA46}" srcOrd="16" destOrd="0" presId="urn:microsoft.com/office/officeart/2005/8/layout/cycle2"/>
    <dgm:cxn modelId="{AFD65157-FCE3-48AE-9FC8-36756ADC3728}" type="presParOf" srcId="{B400DFF2-1DBA-4B36-8EBA-0A85BA928799}" destId="{5BD7B4C3-E083-4ADD-8C0B-7201118147C5}" srcOrd="17" destOrd="0" presId="urn:microsoft.com/office/officeart/2005/8/layout/cycle2"/>
    <dgm:cxn modelId="{85F79F91-2D6D-4D3F-B570-6F42F84D3941}" type="presParOf" srcId="{5BD7B4C3-E083-4ADD-8C0B-7201118147C5}" destId="{27250035-9C1A-4F86-9393-CD2C5AFCA4CD}" srcOrd="0" destOrd="0" presId="urn:microsoft.com/office/officeart/2005/8/layout/cycle2"/>
  </dgm:cxnLst>
  <dgm:bg/>
  <dgm:whole/>
</dgm:dataModel>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B786F7-A64E-4EA7-819D-B364FF981393}" type="datetimeFigureOut">
              <a:rPr lang="ru-RU" smtClean="0"/>
              <a:pPr/>
              <a:t>25.05.2016</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96EA04-0E46-4D12-AA6A-3A797D40E233}" type="slidenum">
              <a:rPr lang="ru-RU" smtClean="0"/>
              <a:pPr/>
              <a:t>‹#›</a:t>
            </a:fld>
            <a:endParaRPr lang="ru-RU" dirty="0"/>
          </a:p>
        </p:txBody>
      </p:sp>
    </p:spTree>
    <p:extLst>
      <p:ext uri="{BB962C8B-B14F-4D97-AF65-F5344CB8AC3E}">
        <p14:creationId xmlns:p14="http://schemas.microsoft.com/office/powerpoint/2010/main" xmlns="" val="3259754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D796EA04-0E46-4D12-AA6A-3A797D40E233}" type="slidenum">
              <a:rPr lang="ru-RU" smtClean="0"/>
              <a:pPr/>
              <a:t>5</a:t>
            </a:fld>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5" name="Date Placeholder 14"/>
          <p:cNvSpPr>
            <a:spLocks noGrp="1"/>
          </p:cNvSpPr>
          <p:nvPr>
            <p:ph type="dt" sz="half" idx="10"/>
          </p:nvPr>
        </p:nvSpPr>
        <p:spPr/>
        <p:txBody>
          <a:bodyPr/>
          <a:lstStyle/>
          <a:p>
            <a:fld id="{1D8BD707-D9CF-40AE-B4C6-C98DA3205C09}" type="datetimeFigureOut">
              <a:rPr lang="ru-RU" smtClean="0"/>
              <a:pPr/>
              <a:t>25.05.2016</a:t>
            </a:fld>
            <a:endParaRPr lang="ru-RU" dirty="0"/>
          </a:p>
        </p:txBody>
      </p:sp>
      <p:sp>
        <p:nvSpPr>
          <p:cNvPr id="16" name="Slide Number Placeholder 15"/>
          <p:cNvSpPr>
            <a:spLocks noGrp="1"/>
          </p:cNvSpPr>
          <p:nvPr>
            <p:ph type="sldNum" sz="quarter" idx="11"/>
          </p:nvPr>
        </p:nvSpPr>
        <p:spPr/>
        <p:txBody>
          <a:bodyPr/>
          <a:lstStyle/>
          <a:p>
            <a:fld id="{B6F15528-21DE-4FAA-801E-634DDDAF4B2B}" type="slidenum">
              <a:rPr lang="ru-RU" smtClean="0"/>
              <a:pPr/>
              <a:t>‹#›</a:t>
            </a:fld>
            <a:endParaRPr lang="ru-RU" dirty="0"/>
          </a:p>
        </p:txBody>
      </p:sp>
      <p:sp>
        <p:nvSpPr>
          <p:cNvPr id="17" name="Footer Placeholder 16"/>
          <p:cNvSpPr>
            <a:spLocks noGrp="1"/>
          </p:cNvSpPr>
          <p:nvPr>
            <p:ph type="ftr" sz="quarter" idx="12"/>
          </p:nvPr>
        </p:nvSpPr>
        <p:spPr/>
        <p:txBody>
          <a:bodyPr/>
          <a:lstStyle/>
          <a:p>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1D8BD707-D9CF-40AE-B4C6-C98DA3205C09}" type="datetimeFigureOut">
              <a:rPr lang="ru-RU" smtClean="0"/>
              <a:pPr/>
              <a:t>25.05.2016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6F15528-21DE-4FAA-801E-634DDDAF4B2B}"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D8BD707-D9CF-40AE-B4C6-C98DA3205C09}" type="datetimeFigureOut">
              <a:rPr lang="ru-RU" smtClean="0"/>
              <a:pPr/>
              <a:t>25.05.2016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6F15528-21DE-4FAA-801E-634DDDAF4B2B}"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Title 12"/>
          <p:cNvSpPr>
            <a:spLocks noGrp="1"/>
          </p:cNvSpPr>
          <p:nvPr>
            <p:ph type="title"/>
          </p:nvPr>
        </p:nvSpPr>
        <p:spPr/>
        <p:txBody>
          <a:bodyPr/>
          <a:lstStyle/>
          <a:p>
            <a:r>
              <a:rPr lang="ru-RU" smtClean="0"/>
              <a:t>Образец заголовка</a:t>
            </a:r>
            <a:endParaRPr lang="en-US"/>
          </a:p>
        </p:txBody>
      </p:sp>
      <p:sp>
        <p:nvSpPr>
          <p:cNvPr id="14" name="Date Placeholder 13"/>
          <p:cNvSpPr>
            <a:spLocks noGrp="1"/>
          </p:cNvSpPr>
          <p:nvPr>
            <p:ph type="dt" sz="half" idx="10"/>
          </p:nvPr>
        </p:nvSpPr>
        <p:spPr/>
        <p:txBody>
          <a:bodyPr/>
          <a:lstStyle/>
          <a:p>
            <a:fld id="{1D8BD707-D9CF-40AE-B4C6-C98DA3205C09}" type="datetimeFigureOut">
              <a:rPr lang="ru-RU" smtClean="0"/>
              <a:pPr/>
              <a:t>25.05.2016</a:t>
            </a:fld>
            <a:endParaRPr lang="ru-RU" dirty="0"/>
          </a:p>
        </p:txBody>
      </p:sp>
      <p:sp>
        <p:nvSpPr>
          <p:cNvPr id="15" name="Slide Number Placeholder 14"/>
          <p:cNvSpPr>
            <a:spLocks noGrp="1"/>
          </p:cNvSpPr>
          <p:nvPr>
            <p:ph type="sldNum" sz="quarter" idx="11"/>
          </p:nvPr>
        </p:nvSpPr>
        <p:spPr/>
        <p:txBody>
          <a:bodyPr/>
          <a:lstStyle/>
          <a:p>
            <a:fld id="{B6F15528-21DE-4FAA-801E-634DDDAF4B2B}" type="slidenum">
              <a:rPr lang="ru-RU" smtClean="0"/>
              <a:pPr/>
              <a:t>‹#›</a:t>
            </a:fld>
            <a:endParaRPr lang="ru-RU" dirty="0"/>
          </a:p>
        </p:txBody>
      </p:sp>
      <p:sp>
        <p:nvSpPr>
          <p:cNvPr id="16" name="Footer Placeholder 15"/>
          <p:cNvSpPr>
            <a:spLocks noGrp="1"/>
          </p:cNvSpPr>
          <p:nvPr>
            <p:ph type="ftr" sz="quarter" idx="12"/>
          </p:nvPr>
        </p:nvSpPr>
        <p:spPr/>
        <p:txBody>
          <a:bodyPr/>
          <a:lstStyle/>
          <a:p>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2" name="Date Placeholder 11"/>
          <p:cNvSpPr>
            <a:spLocks noGrp="1"/>
          </p:cNvSpPr>
          <p:nvPr>
            <p:ph type="dt" sz="half" idx="10"/>
          </p:nvPr>
        </p:nvSpPr>
        <p:spPr/>
        <p:txBody>
          <a:bodyPr/>
          <a:lstStyle/>
          <a:p>
            <a:fld id="{1D8BD707-D9CF-40AE-B4C6-C98DA3205C09}" type="datetimeFigureOut">
              <a:rPr lang="ru-RU" smtClean="0"/>
              <a:pPr/>
              <a:t>25.05.2016</a:t>
            </a:fld>
            <a:endParaRPr lang="ru-RU" dirty="0"/>
          </a:p>
        </p:txBody>
      </p:sp>
      <p:sp>
        <p:nvSpPr>
          <p:cNvPr id="13" name="Slide Number Placeholder 12"/>
          <p:cNvSpPr>
            <a:spLocks noGrp="1"/>
          </p:cNvSpPr>
          <p:nvPr>
            <p:ph type="sldNum" sz="quarter" idx="11"/>
          </p:nvPr>
        </p:nvSpPr>
        <p:spPr/>
        <p:txBody>
          <a:bodyPr/>
          <a:lstStyle/>
          <a:p>
            <a:fld id="{B6F15528-21DE-4FAA-801E-634DDDAF4B2B}" type="slidenum">
              <a:rPr lang="ru-RU" smtClean="0"/>
              <a:pPr/>
              <a:t>‹#›</a:t>
            </a:fld>
            <a:endParaRPr lang="ru-RU" dirty="0"/>
          </a:p>
        </p:txBody>
      </p:sp>
      <p:sp>
        <p:nvSpPr>
          <p:cNvPr id="14" name="Footer Placeholder 13"/>
          <p:cNvSpPr>
            <a:spLocks noGrp="1"/>
          </p:cNvSpPr>
          <p:nvPr>
            <p:ph type="ftr" sz="quarter" idx="12"/>
          </p:nvPr>
        </p:nvSpPr>
        <p:spPr/>
        <p:txBody>
          <a:bodyPr/>
          <a:lstStyle/>
          <a:p>
            <a:endParaRPr lang="ru-RU" dirty="0"/>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ru-RU" smtClean="0"/>
              <a:t>Образец заголовка</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1D8BD707-D9CF-40AE-B4C6-C98DA3205C09}" type="datetimeFigureOut">
              <a:rPr lang="ru-RU" smtClean="0"/>
              <a:pPr/>
              <a:t>25.05.2016</a:t>
            </a:fld>
            <a:endParaRPr lang="ru-RU" dirty="0"/>
          </a:p>
        </p:txBody>
      </p:sp>
      <p:sp>
        <p:nvSpPr>
          <p:cNvPr id="9" name="Slide Number Placeholder 8"/>
          <p:cNvSpPr>
            <a:spLocks noGrp="1"/>
          </p:cNvSpPr>
          <p:nvPr>
            <p:ph type="sldNum" sz="quarter" idx="11"/>
          </p:nvPr>
        </p:nvSpPr>
        <p:spPr/>
        <p:txBody>
          <a:bodyPr/>
          <a:lstStyle/>
          <a:p>
            <a:fld id="{B6F15528-21DE-4FAA-801E-634DDDAF4B2B}" type="slidenum">
              <a:rPr lang="ru-RU" smtClean="0"/>
              <a:pPr/>
              <a:t>‹#›</a:t>
            </a:fld>
            <a:endParaRPr lang="ru-RU" dirty="0"/>
          </a:p>
        </p:txBody>
      </p:sp>
      <p:sp>
        <p:nvSpPr>
          <p:cNvPr id="10" name="Footer Placeholder 9"/>
          <p:cNvSpPr>
            <a:spLocks noGrp="1"/>
          </p:cNvSpPr>
          <p:nvPr>
            <p:ph type="ftr" sz="quarter" idx="12"/>
          </p:nvPr>
        </p:nvSpPr>
        <p:spPr/>
        <p:txBody>
          <a:bodyPr/>
          <a:lstStyle/>
          <a:p>
            <a:endParaRPr lang="ru-RU" dirty="0"/>
          </a:p>
        </p:txBody>
      </p:sp>
      <p:sp>
        <p:nvSpPr>
          <p:cNvPr id="11" name="Title 10"/>
          <p:cNvSpPr>
            <a:spLocks noGrp="1"/>
          </p:cNvSpPr>
          <p:nvPr>
            <p:ph type="title"/>
          </p:nvPr>
        </p:nvSpPr>
        <p:spPr/>
        <p:txBody>
          <a:bodyPr/>
          <a:lstStyle/>
          <a:p>
            <a:r>
              <a:rPr lang="ru-RU" smtClean="0"/>
              <a:t>Образец заголовка</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ru-RU" smtClean="0"/>
              <a:t>Образец заголовка</a:t>
            </a:r>
            <a:endParaRPr lang="en-US" dirty="0"/>
          </a:p>
        </p:txBody>
      </p:sp>
      <p:sp>
        <p:nvSpPr>
          <p:cNvPr id="14" name="Date Placeholder 13"/>
          <p:cNvSpPr>
            <a:spLocks noGrp="1"/>
          </p:cNvSpPr>
          <p:nvPr>
            <p:ph type="dt" sz="half" idx="10"/>
          </p:nvPr>
        </p:nvSpPr>
        <p:spPr/>
        <p:txBody>
          <a:bodyPr/>
          <a:lstStyle/>
          <a:p>
            <a:fld id="{1D8BD707-D9CF-40AE-B4C6-C98DA3205C09}" type="datetimeFigureOut">
              <a:rPr lang="ru-RU" smtClean="0"/>
              <a:pPr/>
              <a:t>25.05.2016</a:t>
            </a:fld>
            <a:endParaRPr lang="ru-RU" dirty="0"/>
          </a:p>
        </p:txBody>
      </p:sp>
      <p:sp>
        <p:nvSpPr>
          <p:cNvPr id="15" name="Slide Number Placeholder 14"/>
          <p:cNvSpPr>
            <a:spLocks noGrp="1"/>
          </p:cNvSpPr>
          <p:nvPr>
            <p:ph type="sldNum" sz="quarter" idx="11"/>
          </p:nvPr>
        </p:nvSpPr>
        <p:spPr/>
        <p:txBody>
          <a:bodyPr/>
          <a:lstStyle/>
          <a:p>
            <a:fld id="{B6F15528-21DE-4FAA-801E-634DDDAF4B2B}" type="slidenum">
              <a:rPr lang="ru-RU" smtClean="0"/>
              <a:pPr/>
              <a:t>‹#›</a:t>
            </a:fld>
            <a:endParaRPr lang="ru-RU" dirty="0"/>
          </a:p>
        </p:txBody>
      </p:sp>
      <p:sp>
        <p:nvSpPr>
          <p:cNvPr id="16" name="Footer Placeholder 15"/>
          <p:cNvSpPr>
            <a:spLocks noGrp="1"/>
          </p:cNvSpPr>
          <p:nvPr>
            <p:ph type="ftr" sz="quarter" idx="12"/>
          </p:nvPr>
        </p:nvSpPr>
        <p:spPr/>
        <p:txBody>
          <a:bodyPr/>
          <a:lstStyle/>
          <a:p>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smtClean="0"/>
              <a:t>Образец заголовка</a:t>
            </a:r>
            <a:endParaRPr lang="en-US"/>
          </a:p>
        </p:txBody>
      </p:sp>
      <p:sp>
        <p:nvSpPr>
          <p:cNvPr id="7" name="Date Placeholder 6"/>
          <p:cNvSpPr>
            <a:spLocks noGrp="1"/>
          </p:cNvSpPr>
          <p:nvPr>
            <p:ph type="dt" sz="half" idx="10"/>
          </p:nvPr>
        </p:nvSpPr>
        <p:spPr/>
        <p:txBody>
          <a:bodyPr/>
          <a:lstStyle/>
          <a:p>
            <a:fld id="{1D8BD707-D9CF-40AE-B4C6-C98DA3205C09}" type="datetimeFigureOut">
              <a:rPr lang="ru-RU" smtClean="0"/>
              <a:pPr/>
              <a:t>25.05.2016</a:t>
            </a:fld>
            <a:endParaRPr lang="ru-RU" dirty="0"/>
          </a:p>
        </p:txBody>
      </p:sp>
      <p:sp>
        <p:nvSpPr>
          <p:cNvPr id="8" name="Slide Number Placeholder 7"/>
          <p:cNvSpPr>
            <a:spLocks noGrp="1"/>
          </p:cNvSpPr>
          <p:nvPr>
            <p:ph type="sldNum" sz="quarter" idx="11"/>
          </p:nvPr>
        </p:nvSpPr>
        <p:spPr/>
        <p:txBody>
          <a:bodyPr/>
          <a:lstStyle/>
          <a:p>
            <a:fld id="{B6F15528-21DE-4FAA-801E-634DDDAF4B2B}" type="slidenum">
              <a:rPr lang="ru-RU" smtClean="0"/>
              <a:pPr/>
              <a:t>‹#›</a:t>
            </a:fld>
            <a:endParaRPr lang="ru-RU" dirty="0"/>
          </a:p>
        </p:txBody>
      </p:sp>
      <p:sp>
        <p:nvSpPr>
          <p:cNvPr id="9" name="Footer Placeholder 8"/>
          <p:cNvSpPr>
            <a:spLocks noGrp="1"/>
          </p:cNvSpPr>
          <p:nvPr>
            <p:ph type="ftr" sz="quarter" idx="12"/>
          </p:nvPr>
        </p:nvSpPr>
        <p:spPr/>
        <p:txBody>
          <a:bodyPr/>
          <a:lstStyle/>
          <a:p>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ru-RU" smtClean="0"/>
              <a:pPr/>
              <a:t>25.05.2016</a:t>
            </a:fld>
            <a:endParaRPr lang="ru-RU" dirty="0"/>
          </a:p>
        </p:txBody>
      </p:sp>
      <p:sp>
        <p:nvSpPr>
          <p:cNvPr id="6" name="Slide Number Placeholder 5"/>
          <p:cNvSpPr>
            <a:spLocks noGrp="1"/>
          </p:cNvSpPr>
          <p:nvPr>
            <p:ph type="sldNum" sz="quarter" idx="11"/>
          </p:nvPr>
        </p:nvSpPr>
        <p:spPr/>
        <p:txBody>
          <a:bodyPr/>
          <a:lstStyle/>
          <a:p>
            <a:fld id="{B6F15528-21DE-4FAA-801E-634DDDAF4B2B}" type="slidenum">
              <a:rPr lang="ru-RU" smtClean="0"/>
              <a:pPr/>
              <a:t>‹#›</a:t>
            </a:fld>
            <a:endParaRPr lang="ru-RU" dirty="0"/>
          </a:p>
        </p:txBody>
      </p:sp>
      <p:sp>
        <p:nvSpPr>
          <p:cNvPr id="7" name="Footer Placeholder 6"/>
          <p:cNvSpPr>
            <a:spLocks noGrp="1"/>
          </p:cNvSpPr>
          <p:nvPr>
            <p:ph type="ftr" sz="quarter" idx="12"/>
          </p:nvPr>
        </p:nvSpPr>
        <p:spPr/>
        <p:txBody>
          <a:bodyPr/>
          <a:lstStyle/>
          <a:p>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5" name="Date Placeholder 14"/>
          <p:cNvSpPr>
            <a:spLocks noGrp="1"/>
          </p:cNvSpPr>
          <p:nvPr>
            <p:ph type="dt" sz="half" idx="10"/>
          </p:nvPr>
        </p:nvSpPr>
        <p:spPr/>
        <p:txBody>
          <a:bodyPr/>
          <a:lstStyle/>
          <a:p>
            <a:fld id="{1D8BD707-D9CF-40AE-B4C6-C98DA3205C09}" type="datetimeFigureOut">
              <a:rPr lang="ru-RU" smtClean="0"/>
              <a:pPr/>
              <a:t>25.05.2016</a:t>
            </a:fld>
            <a:endParaRPr lang="ru-RU" dirty="0"/>
          </a:p>
        </p:txBody>
      </p:sp>
      <p:sp>
        <p:nvSpPr>
          <p:cNvPr id="16" name="Slide Number Placeholder 15"/>
          <p:cNvSpPr>
            <a:spLocks noGrp="1"/>
          </p:cNvSpPr>
          <p:nvPr>
            <p:ph type="sldNum" sz="quarter" idx="11"/>
          </p:nvPr>
        </p:nvSpPr>
        <p:spPr/>
        <p:txBody>
          <a:bodyPr/>
          <a:lstStyle/>
          <a:p>
            <a:fld id="{B6F15528-21DE-4FAA-801E-634DDDAF4B2B}" type="slidenum">
              <a:rPr lang="ru-RU" smtClean="0"/>
              <a:pPr/>
              <a:t>‹#›</a:t>
            </a:fld>
            <a:endParaRPr lang="ru-RU" dirty="0"/>
          </a:p>
        </p:txBody>
      </p:sp>
      <p:sp>
        <p:nvSpPr>
          <p:cNvPr id="17" name="Footer Placeholder 16"/>
          <p:cNvSpPr>
            <a:spLocks noGrp="1"/>
          </p:cNvSpPr>
          <p:nvPr>
            <p:ph type="ftr" sz="quarter" idx="12"/>
          </p:nvPr>
        </p:nvSpPr>
        <p:spPr/>
        <p:txBody>
          <a:bodyPr/>
          <a:lstStyle/>
          <a:p>
            <a:endParaRPr lang="ru-RU" dirty="0"/>
          </a:p>
        </p:txBody>
      </p:sp>
      <p:sp>
        <p:nvSpPr>
          <p:cNvPr id="18" name="Title 17"/>
          <p:cNvSpPr>
            <a:spLocks noGrp="1"/>
          </p:cNvSpPr>
          <p:nvPr>
            <p:ph type="title"/>
          </p:nvPr>
        </p:nvSpPr>
        <p:spPr/>
        <p:txBody>
          <a:bodyPr/>
          <a:lstStyle/>
          <a:p>
            <a:r>
              <a:rPr lang="ru-RU" smtClean="0"/>
              <a:t>Образец заголовка</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ru-RU" smtClean="0"/>
              <a:t>Образец заголовка</a:t>
            </a:r>
            <a:endParaRPr lang="en-US"/>
          </a:p>
        </p:txBody>
      </p:sp>
      <p:sp>
        <p:nvSpPr>
          <p:cNvPr id="13" name="Date Placeholder 12"/>
          <p:cNvSpPr>
            <a:spLocks noGrp="1"/>
          </p:cNvSpPr>
          <p:nvPr>
            <p:ph type="dt" sz="half" idx="10"/>
          </p:nvPr>
        </p:nvSpPr>
        <p:spPr/>
        <p:txBody>
          <a:bodyPr/>
          <a:lstStyle/>
          <a:p>
            <a:fld id="{1D8BD707-D9CF-40AE-B4C6-C98DA3205C09}" type="datetimeFigureOut">
              <a:rPr lang="ru-RU" smtClean="0"/>
              <a:pPr/>
              <a:t>25.05.2016</a:t>
            </a:fld>
            <a:endParaRPr lang="ru-RU" dirty="0"/>
          </a:p>
        </p:txBody>
      </p:sp>
      <p:sp>
        <p:nvSpPr>
          <p:cNvPr id="14" name="Slide Number Placeholder 13"/>
          <p:cNvSpPr>
            <a:spLocks noGrp="1"/>
          </p:cNvSpPr>
          <p:nvPr>
            <p:ph type="sldNum" sz="quarter" idx="11"/>
          </p:nvPr>
        </p:nvSpPr>
        <p:spPr/>
        <p:txBody>
          <a:bodyPr/>
          <a:lstStyle/>
          <a:p>
            <a:fld id="{B6F15528-21DE-4FAA-801E-634DDDAF4B2B}" type="slidenum">
              <a:rPr lang="ru-RU" smtClean="0"/>
              <a:pPr/>
              <a:t>‹#›</a:t>
            </a:fld>
            <a:endParaRPr lang="ru-RU" dirty="0"/>
          </a:p>
        </p:txBody>
      </p:sp>
      <p:sp>
        <p:nvSpPr>
          <p:cNvPr id="15" name="Footer Placeholder 14"/>
          <p:cNvSpPr>
            <a:spLocks noGrp="1"/>
          </p:cNvSpPr>
          <p:nvPr>
            <p:ph type="ftr" sz="quarter" idx="12"/>
          </p:nvPr>
        </p:nvSpPr>
        <p:spPr/>
        <p:txBody>
          <a:bodyPr/>
          <a:lstStyle/>
          <a:p>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1D8BD707-D9CF-40AE-B4C6-C98DA3205C09}" type="datetimeFigureOut">
              <a:rPr lang="ru-RU" smtClean="0"/>
              <a:pPr/>
              <a:t>25.05.2016</a:t>
            </a:fld>
            <a:endParaRPr lang="ru-RU" dirty="0"/>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ru-RU" dirty="0"/>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B6F15528-21DE-4FAA-801E-634DDDAF4B2B}" type="slidenum">
              <a:rPr lang="ru-RU" smtClean="0"/>
              <a:pPr/>
              <a:t>‹#›</a:t>
            </a:fld>
            <a:endParaRPr lang="ru-RU" dirty="0"/>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slide" Target="slide6.xml"/><Relationship Id="rId4" Type="http://schemas.openxmlformats.org/officeDocument/2006/relationships/image" Target="../media/image13.gif"/></Relationships>
</file>

<file path=ppt/slides/_rels/slide1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slide" Target="slide6.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slide" Target="slide6.xml"/></Relationships>
</file>

<file path=ppt/slides/_rels/slide2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slide" Target="slide6.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 Target="slide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8.jpeg"/><Relationship Id="rId7" Type="http://schemas.openxmlformats.org/officeDocument/2006/relationships/slide" Target="slide6.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slide" Target="slide39.xml"/><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8662" y="2143116"/>
            <a:ext cx="6286544" cy="2031325"/>
          </a:xfrm>
          <a:prstGeom prst="rect">
            <a:avLst/>
          </a:prstGeom>
          <a:noFill/>
        </p:spPr>
        <p:txBody>
          <a:bodyPr wrap="square" rtlCol="0">
            <a:spAutoFit/>
          </a:bodyPr>
          <a:lstStyle/>
          <a:p>
            <a:pPr algn="ctr"/>
            <a:r>
              <a:rPr sz="3600" smtClean="0"/>
              <a:t>Виртуальная экскурсия "Река Чуна-крутые берега"</a:t>
            </a:r>
          </a:p>
          <a:p>
            <a:r>
              <a:rPr smtClean="0"/>
              <a:t>Автор: Воробьева  Вера Игоревна, педагог дополнительного образования МОБУ СОШ № 4 р. п. Лесогорск , Чунского района, Иркутской области. </a:t>
            </a:r>
            <a:endParaRPr lang="ru-R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quarter" idx="4294967295"/>
          </p:nvPr>
        </p:nvPicPr>
        <p:blipFill>
          <a:blip r:embed="rId2" cstate="print">
            <a:extLst>
              <a:ext uri="{28A0092B-C50C-407E-A947-70E740481C1C}">
                <a14:useLocalDpi xmlns:a14="http://schemas.microsoft.com/office/drawing/2010/main" xmlns="" val="0"/>
              </a:ext>
            </a:extLst>
          </a:blip>
          <a:stretch>
            <a:fillRect/>
          </a:stretch>
        </p:blipFill>
        <p:spPr>
          <a:xfrm>
            <a:off x="285720" y="285728"/>
            <a:ext cx="4054475" cy="5888037"/>
          </a:xfrm>
          <a:prstGeom prst="roundRect">
            <a:avLst>
              <a:gd name="adj" fmla="val 4167"/>
            </a:avLst>
          </a:prstGeom>
          <a:solidFill>
            <a:srgbClr val="FFFFFF"/>
          </a:solidFill>
          <a:ln w="76200" cap="sq">
            <a:solidFill>
              <a:srgbClr val="00B05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Объект 3"/>
          <p:cNvSpPr>
            <a:spLocks noGrp="1"/>
          </p:cNvSpPr>
          <p:nvPr>
            <p:ph sz="quarter" idx="4294967295"/>
          </p:nvPr>
        </p:nvSpPr>
        <p:spPr>
          <a:xfrm>
            <a:off x="5562600" y="228600"/>
            <a:ext cx="3581400" cy="6019800"/>
          </a:xfrm>
          <a:effectLst>
            <a:glow rad="228600">
              <a:schemeClr val="accent4">
                <a:satMod val="175000"/>
                <a:alpha val="40000"/>
              </a:schemeClr>
            </a:glow>
          </a:effectLst>
        </p:spPr>
        <p:txBody>
          <a:bodyPr>
            <a:noAutofit/>
          </a:bodyPr>
          <a:lstStyle/>
          <a:p>
            <a:pPr marL="18288" indent="0">
              <a:buNone/>
            </a:pPr>
            <a:r>
              <a:rPr lang="ru-RU" sz="2800" b="1" i="1" dirty="0" smtClean="0">
                <a:effectLst/>
              </a:rPr>
              <a:t>Чуна </a:t>
            </a:r>
            <a:r>
              <a:rPr lang="ru-RU" sz="2800" b="1" i="1" dirty="0">
                <a:effectLst/>
              </a:rPr>
              <a:t>(Уда) берет свое начало на северных склонах пика Триангуляторов, вблизи Казыра, в Восточных Саянах. Длина реки 1125 км. В неё впадает 7950 речек и речушек общей протяженностью 33450 км. </a:t>
            </a:r>
            <a:endParaRPr lang="ru-RU" sz="2800" b="1" dirty="0"/>
          </a:p>
        </p:txBody>
      </p:sp>
      <p:pic>
        <p:nvPicPr>
          <p:cNvPr id="6" name="Рисунок 2" descr="C:\Documents and Settings\Notebook_Samsung\Рабочий стол\Мои рисунки\Анимашки\Arrow2.gif"/>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rot="19362741">
            <a:off x="2106346" y="4476569"/>
            <a:ext cx="1029599" cy="257400"/>
          </a:xfrm>
          <a:prstGeom prst="rect">
            <a:avLst/>
          </a:prstGeom>
          <a:noFill/>
          <a:extLst>
            <a:ext uri="{909E8E84-426E-40DD-AFC4-6F175D3DCCD1}">
              <a14:hiddenFill xmlns:a14="http://schemas.microsoft.com/office/drawing/2010/main" xmlns="">
                <a:solidFill>
                  <a:srgbClr xmlns:mc="http://schemas.openxmlformats.org/markup-compatibility/2006" val="FFFFFF" mc:Ignorable=""/>
                </a:solidFill>
              </a14:hiddenFill>
            </a:ext>
          </a:extLst>
        </p:spPr>
      </p:pic>
      <p:pic>
        <p:nvPicPr>
          <p:cNvPr id="2051" name="Рисунок 3" descr="C:\Documents and Settings\Notebook_Samsung\Рабочий стол\Мои рисунки\Анима 2\анимашки\demo\Exclaim.gif"/>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7429520" y="5643578"/>
            <a:ext cx="304800" cy="304800"/>
          </a:xfrm>
          <a:prstGeom prst="rect">
            <a:avLst/>
          </a:prstGeom>
          <a:noFill/>
          <a:extLst>
            <a:ext uri="{909E8E84-426E-40DD-AFC4-6F175D3DCCD1}">
              <a14:hiddenFill xmlns:a14="http://schemas.microsoft.com/office/drawing/2010/main" xmlns="">
                <a:solidFill>
                  <a:srgbClr xmlns:mc="http://schemas.openxmlformats.org/markup-compatibility/2006" val="FFFFFF" mc:Ignorable=""/>
                </a:solidFill>
              </a14:hiddenFill>
            </a:ext>
          </a:extLst>
        </p:spPr>
      </p:pic>
      <p:pic>
        <p:nvPicPr>
          <p:cNvPr id="7" name="Рисунок 6" descr="111123">
            <a:hlinkClick r:id="rId5" action="ppaction://hlinksldjump"/>
          </p:cNvPr>
          <p:cNvPicPr/>
          <p:nvPr/>
        </p:nvPicPr>
        <p:blipFill>
          <a:blip r:embed="rId6"/>
          <a:srcRect/>
          <a:stretch>
            <a:fillRect/>
          </a:stretch>
        </p:blipFill>
        <p:spPr bwMode="auto">
          <a:xfrm>
            <a:off x="6072198" y="6143644"/>
            <a:ext cx="1046480" cy="501015"/>
          </a:xfrm>
          <a:prstGeom prst="rect">
            <a:avLst/>
          </a:prstGeom>
          <a:noFill/>
          <a:ln w="9525">
            <a:noFill/>
            <a:miter lim="800000"/>
            <a:headEnd/>
            <a:tailEnd/>
          </a:ln>
        </p:spPr>
      </p:pic>
    </p:spTree>
    <p:extLst>
      <p:ext uri="{BB962C8B-B14F-4D97-AF65-F5344CB8AC3E}">
        <p14:creationId xmlns:p14="http://schemas.microsoft.com/office/powerpoint/2010/main" xmlns="" val="314460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nodeType="afterEffect">
                                  <p:stCondLst>
                                    <p:cond delay="0"/>
                                  </p:stCondLst>
                                  <p:iterate type="lt">
                                    <p:tmPct val="4000"/>
                                  </p:iterate>
                                  <p:childTnLst>
                                    <p:set>
                                      <p:cBhvr override="childStyle">
                                        <p:cTn id="6" dur="500" fill="hold"/>
                                        <p:tgtEl>
                                          <p:spTgt spid="4">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4294967295"/>
          </p:nvPr>
        </p:nvPicPr>
        <p:blipFill>
          <a:blip r:embed="rId2">
            <a:extLst>
              <a:ext uri="{28A0092B-C50C-407E-A947-70E740481C1C}">
                <a14:useLocalDpi xmlns:a14="http://schemas.microsoft.com/office/drawing/2010/main" xmlns="" val="0"/>
              </a:ext>
            </a:extLst>
          </a:blip>
          <a:stretch>
            <a:fillRect/>
          </a:stretch>
        </p:blipFill>
        <p:spPr>
          <a:xfrm>
            <a:off x="1219200" y="304800"/>
            <a:ext cx="6477000" cy="4320554"/>
          </a:xfrm>
          <a:prstGeom prst="roundRect">
            <a:avLst>
              <a:gd name="adj" fmla="val 4167"/>
            </a:avLst>
          </a:prstGeom>
          <a:solidFill>
            <a:srgbClr val="FFFFFF"/>
          </a:solidFill>
          <a:ln w="76200" cap="sq">
            <a:solidFill>
              <a:srgbClr val="00990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Заголовок 3"/>
          <p:cNvSpPr>
            <a:spLocks noGrp="1"/>
          </p:cNvSpPr>
          <p:nvPr>
            <p:ph type="title" idx="4294967295"/>
          </p:nvPr>
        </p:nvSpPr>
        <p:spPr>
          <a:xfrm>
            <a:off x="0" y="4876800"/>
            <a:ext cx="7543800" cy="914400"/>
          </a:xfrm>
        </p:spPr>
        <p:txBody>
          <a:bodyPr/>
          <a:lstStyle/>
          <a:p>
            <a:pPr algn="ctr"/>
            <a:r>
              <a:rPr lang="ru-RU" dirty="0" smtClean="0"/>
              <a:t>Верховья Чуны</a:t>
            </a:r>
            <a:endParaRPr lang="ru-RU" dirty="0"/>
          </a:p>
        </p:txBody>
      </p:sp>
      <p:pic>
        <p:nvPicPr>
          <p:cNvPr id="6" name="Рисунок 5" descr="111123">
            <a:hlinkClick r:id="rId3" action="ppaction://hlinksldjump"/>
          </p:cNvPr>
          <p:cNvPicPr/>
          <p:nvPr/>
        </p:nvPicPr>
        <p:blipFill>
          <a:blip r:embed="rId4"/>
          <a:srcRect/>
          <a:stretch>
            <a:fillRect/>
          </a:stretch>
        </p:blipFill>
        <p:spPr bwMode="auto">
          <a:xfrm>
            <a:off x="7215206" y="6072206"/>
            <a:ext cx="1046480" cy="501015"/>
          </a:xfrm>
          <a:prstGeom prst="rect">
            <a:avLst/>
          </a:prstGeom>
          <a:noFill/>
          <a:ln w="9525">
            <a:noFill/>
            <a:miter lim="800000"/>
            <a:headEnd/>
            <a:tailEnd/>
          </a:ln>
        </p:spPr>
      </p:pic>
    </p:spTree>
    <p:extLst>
      <p:ext uri="{BB962C8B-B14F-4D97-AF65-F5344CB8AC3E}">
        <p14:creationId xmlns:p14="http://schemas.microsoft.com/office/powerpoint/2010/main" xmlns="" val="245540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Чунские столбы</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936318" y="304800"/>
            <a:ext cx="6490563" cy="4419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383238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kekelev_ru_1007_4265_splav_rapids_02_jpg порог на Уде перед Отрадное.jpg"/>
          <p:cNvPicPr>
            <a:picLocks noChangeAspect="1"/>
          </p:cNvPicPr>
          <p:nvPr/>
        </p:nvPicPr>
        <p:blipFill>
          <a:blip r:embed="rId2"/>
          <a:stretch>
            <a:fillRect/>
          </a:stretch>
        </p:blipFill>
        <p:spPr>
          <a:xfrm>
            <a:off x="64967" y="428604"/>
            <a:ext cx="9014066" cy="6000792"/>
          </a:xfrm>
          <a:prstGeom prst="rect">
            <a:avLst/>
          </a:prstGeom>
        </p:spPr>
      </p:pic>
      <p:sp>
        <p:nvSpPr>
          <p:cNvPr id="3" name="TextBox 2"/>
          <p:cNvSpPr txBox="1"/>
          <p:nvPr/>
        </p:nvSpPr>
        <p:spPr>
          <a:xfrm>
            <a:off x="4143372" y="5929330"/>
            <a:ext cx="5000628" cy="400110"/>
          </a:xfrm>
          <a:prstGeom prst="rect">
            <a:avLst/>
          </a:prstGeom>
          <a:noFill/>
        </p:spPr>
        <p:txBody>
          <a:bodyPr wrap="square" rtlCol="0">
            <a:spAutoFit/>
          </a:bodyPr>
          <a:lstStyle/>
          <a:p>
            <a:pPr algn="ctr"/>
            <a:r>
              <a:rPr sz="2000" b="1" smtClean="0"/>
              <a:t>Порог на Уде перед пос. Отрадное</a:t>
            </a:r>
            <a:endParaRPr lang="ru-RU"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Рисунок 2" descr="C:\Documents and Settings\Notebook_Samsung\Рабочий стол\Река Чуна\Пороги\Копия Уковский водопад.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7200" y="609600"/>
            <a:ext cx="4267200" cy="5305425"/>
          </a:xfrm>
          <a:prstGeom prst="rect">
            <a:avLst/>
          </a:prstGeom>
          <a:noFill/>
          <a:ln w="76200">
            <a:solidFill>
              <a:srgbClr val="00B050"/>
            </a:solidFill>
          </a:ln>
          <a:extLst>
            <a:ext uri="{909E8E84-426E-40DD-AFC4-6F175D3DCCD1}">
              <a14:hiddenFill xmlns:a14="http://schemas.microsoft.com/office/drawing/2010/main" xmlns="">
                <a:solidFill>
                  <a:srgbClr xmlns:mc="http://schemas.openxmlformats.org/markup-compatibility/2006" val="FFFFFF" mc:Ignorable=""/>
                </a:solidFill>
              </a14:hiddenFill>
            </a:ext>
          </a:extLst>
        </p:spPr>
      </p:pic>
      <p:sp>
        <p:nvSpPr>
          <p:cNvPr id="11" name="TextBox 10"/>
          <p:cNvSpPr txBox="1"/>
          <p:nvPr/>
        </p:nvSpPr>
        <p:spPr>
          <a:xfrm>
            <a:off x="5486400" y="762000"/>
            <a:ext cx="3048000" cy="1569660"/>
          </a:xfrm>
          <a:prstGeom prst="rect">
            <a:avLst/>
          </a:prstGeom>
          <a:noFill/>
        </p:spPr>
        <p:txBody>
          <a:bodyPr wrap="square" rtlCol="0">
            <a:spAutoFit/>
          </a:bodyPr>
          <a:lstStyle/>
          <a:p>
            <a:pPr algn="ctr"/>
            <a:r>
              <a:rPr lang="ru-RU" sz="4800" dirty="0" smtClean="0"/>
              <a:t>Водопад Уковский</a:t>
            </a:r>
            <a:endParaRPr lang="ru-RU" sz="4800" dirty="0"/>
          </a:p>
        </p:txBody>
      </p:sp>
    </p:spTree>
    <p:extLst>
      <p:ext uri="{BB962C8B-B14F-4D97-AF65-F5344CB8AC3E}">
        <p14:creationId xmlns:p14="http://schemas.microsoft.com/office/powerpoint/2010/main" xmlns="" val="328385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Между Неванкой и Выдрино 2.jpg"/>
          <p:cNvPicPr>
            <a:picLocks noChangeAspect="1"/>
          </p:cNvPicPr>
          <p:nvPr/>
        </p:nvPicPr>
        <p:blipFill>
          <a:blip r:embed="rId2"/>
          <a:stretch>
            <a:fillRect/>
          </a:stretch>
        </p:blipFill>
        <p:spPr>
          <a:xfrm>
            <a:off x="601519" y="785794"/>
            <a:ext cx="8048272" cy="53578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Рисунок 2" descr="Карта Чунского района 45.JPG"/>
          <p:cNvPicPr>
            <a:picLocks noChangeAspect="1"/>
          </p:cNvPicPr>
          <p:nvPr/>
        </p:nvPicPr>
        <p:blipFill>
          <a:blip r:embed="rId3"/>
          <a:stretch>
            <a:fillRect/>
          </a:stretch>
        </p:blipFill>
        <p:spPr>
          <a:xfrm>
            <a:off x="6286512" y="0"/>
            <a:ext cx="3148416" cy="65722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Стрелка вправо 3"/>
          <p:cNvSpPr/>
          <p:nvPr/>
        </p:nvSpPr>
        <p:spPr>
          <a:xfrm rot="7513164">
            <a:off x="6660455" y="3187607"/>
            <a:ext cx="531773" cy="14165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descr="111123">
            <a:hlinkClick r:id="rId4" action="ppaction://hlinksldjump"/>
          </p:cNvPr>
          <p:cNvPicPr/>
          <p:nvPr/>
        </p:nvPicPr>
        <p:blipFill>
          <a:blip r:embed="rId5"/>
          <a:srcRect/>
          <a:stretch>
            <a:fillRect/>
          </a:stretch>
        </p:blipFill>
        <p:spPr bwMode="auto">
          <a:xfrm>
            <a:off x="357158" y="6215082"/>
            <a:ext cx="1046480" cy="50101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29765" y="2967335"/>
            <a:ext cx="8946680" cy="2308324"/>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Чуна-река порожистая.</a:t>
            </a:r>
          </a:p>
          <a:p>
            <a:pPr algn="ctr"/>
            <a:r>
              <a:rPr lang="ru-RU"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Знаменитые Чунские пороги</a:t>
            </a:r>
          </a:p>
          <a:p>
            <a:pPr algn="ctr"/>
            <a:r>
              <a:rPr lang="ru-RU"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о</a:t>
            </a:r>
            <a:r>
              <a:rPr lang="ru-RU"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чень красивы </a:t>
            </a:r>
            <a:endParaRPr lang="ru-RU" sz="4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27784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500" fill="hold"/>
                                        <p:tgtEl>
                                          <p:spTgt spid="2">
                                            <p:txEl>
                                              <p:pRg st="0" end="0"/>
                                            </p:txEl>
                                          </p:spTgt>
                                        </p:tgtEl>
                                        <p:attrNameLst>
                                          <p:attrName>style.color</p:attrName>
                                        </p:attrNameLst>
                                      </p:cBhvr>
                                      <p:by>
                                        <p:hsl h="7200000" s="0" l="0"/>
                                      </p:by>
                                    </p:animClr>
                                    <p:animClr clrSpc="hsl" dir="cw">
                                      <p:cBhvr>
                                        <p:cTn id="7" dur="500" fill="hold"/>
                                        <p:tgtEl>
                                          <p:spTgt spid="2">
                                            <p:txEl>
                                              <p:pRg st="0" end="0"/>
                                            </p:txEl>
                                          </p:spTgt>
                                        </p:tgtEl>
                                        <p:attrNameLst>
                                          <p:attrName>fillcolor</p:attrName>
                                        </p:attrNameLst>
                                      </p:cBhvr>
                                      <p:by>
                                        <p:hsl h="7200000" s="0" l="0"/>
                                      </p:by>
                                    </p:animClr>
                                    <p:animClr clrSpc="hsl" dir="cw">
                                      <p:cBhvr>
                                        <p:cTn id="8" dur="500" fill="hold"/>
                                        <p:tgtEl>
                                          <p:spTgt spid="2">
                                            <p:txEl>
                                              <p:pRg st="0" end="0"/>
                                            </p:txEl>
                                          </p:spTgt>
                                        </p:tgtEl>
                                        <p:attrNameLst>
                                          <p:attrName>stroke.color</p:attrName>
                                        </p:attrNameLst>
                                      </p:cBhvr>
                                      <p:by>
                                        <p:hsl h="7200000" s="0" l="0"/>
                                      </p:by>
                                    </p:animClr>
                                    <p:set>
                                      <p:cBhvr>
                                        <p:cTn id="9" dur="500" fill="hold"/>
                                        <p:tgtEl>
                                          <p:spTgt spid="2">
                                            <p:txEl>
                                              <p:pRg st="0" end="0"/>
                                            </p:txEl>
                                          </p:spTgt>
                                        </p:tgtEl>
                                        <p:attrNameLst>
                                          <p:attrName>fill.type</p:attrName>
                                        </p:attrNameLst>
                                      </p:cBhvr>
                                      <p:to>
                                        <p:strVal val="solid"/>
                                      </p:to>
                                    </p:set>
                                  </p:childTnLst>
                                </p:cTn>
                              </p:par>
                              <p:par>
                                <p:cTn id="10" presetID="21" presetClass="emph" presetSubtype="0" fill="hold" nodeType="withEffect">
                                  <p:stCondLst>
                                    <p:cond delay="0"/>
                                  </p:stCondLst>
                                  <p:childTnLst>
                                    <p:animClr clrSpc="hsl" dir="cw">
                                      <p:cBhvr override="childStyle">
                                        <p:cTn id="11" dur="500" fill="hold"/>
                                        <p:tgtEl>
                                          <p:spTgt spid="2">
                                            <p:txEl>
                                              <p:pRg st="1" end="1"/>
                                            </p:txEl>
                                          </p:spTgt>
                                        </p:tgtEl>
                                        <p:attrNameLst>
                                          <p:attrName>style.color</p:attrName>
                                        </p:attrNameLst>
                                      </p:cBhvr>
                                      <p:by>
                                        <p:hsl h="7200000" s="0" l="0"/>
                                      </p:by>
                                    </p:animClr>
                                    <p:animClr clrSpc="hsl" dir="cw">
                                      <p:cBhvr>
                                        <p:cTn id="12" dur="500" fill="hold"/>
                                        <p:tgtEl>
                                          <p:spTgt spid="2">
                                            <p:txEl>
                                              <p:pRg st="1" end="1"/>
                                            </p:txEl>
                                          </p:spTgt>
                                        </p:tgtEl>
                                        <p:attrNameLst>
                                          <p:attrName>fillcolor</p:attrName>
                                        </p:attrNameLst>
                                      </p:cBhvr>
                                      <p:by>
                                        <p:hsl h="7200000" s="0" l="0"/>
                                      </p:by>
                                    </p:animClr>
                                    <p:animClr clrSpc="hsl" dir="cw">
                                      <p:cBhvr>
                                        <p:cTn id="13" dur="500" fill="hold"/>
                                        <p:tgtEl>
                                          <p:spTgt spid="2">
                                            <p:txEl>
                                              <p:pRg st="1" end="1"/>
                                            </p:txEl>
                                          </p:spTgt>
                                        </p:tgtEl>
                                        <p:attrNameLst>
                                          <p:attrName>stroke.color</p:attrName>
                                        </p:attrNameLst>
                                      </p:cBhvr>
                                      <p:by>
                                        <p:hsl h="7200000" s="0" l="0"/>
                                      </p:by>
                                    </p:animClr>
                                    <p:set>
                                      <p:cBhvr>
                                        <p:cTn id="14" dur="500" fill="hold"/>
                                        <p:tgtEl>
                                          <p:spTgt spid="2">
                                            <p:txEl>
                                              <p:pRg st="1" end="1"/>
                                            </p:txEl>
                                          </p:spTgt>
                                        </p:tgtEl>
                                        <p:attrNameLst>
                                          <p:attrName>fill.type</p:attrName>
                                        </p:attrNameLst>
                                      </p:cBhvr>
                                      <p:to>
                                        <p:strVal val="solid"/>
                                      </p:to>
                                    </p:set>
                                  </p:childTnLst>
                                </p:cTn>
                              </p:par>
                              <p:par>
                                <p:cTn id="15" presetID="21" presetClass="emph" presetSubtype="0" fill="hold" nodeType="withEffect">
                                  <p:stCondLst>
                                    <p:cond delay="0"/>
                                  </p:stCondLst>
                                  <p:childTnLst>
                                    <p:animClr clrSpc="hsl" dir="cw">
                                      <p:cBhvr override="childStyle">
                                        <p:cTn id="16" dur="500" fill="hold"/>
                                        <p:tgtEl>
                                          <p:spTgt spid="2">
                                            <p:txEl>
                                              <p:pRg st="2" end="2"/>
                                            </p:txEl>
                                          </p:spTgt>
                                        </p:tgtEl>
                                        <p:attrNameLst>
                                          <p:attrName>style.color</p:attrName>
                                        </p:attrNameLst>
                                      </p:cBhvr>
                                      <p:by>
                                        <p:hsl h="7200000" s="0" l="0"/>
                                      </p:by>
                                    </p:animClr>
                                    <p:animClr clrSpc="hsl" dir="cw">
                                      <p:cBhvr>
                                        <p:cTn id="17" dur="500" fill="hold"/>
                                        <p:tgtEl>
                                          <p:spTgt spid="2">
                                            <p:txEl>
                                              <p:pRg st="2" end="2"/>
                                            </p:txEl>
                                          </p:spTgt>
                                        </p:tgtEl>
                                        <p:attrNameLst>
                                          <p:attrName>fillcolor</p:attrName>
                                        </p:attrNameLst>
                                      </p:cBhvr>
                                      <p:by>
                                        <p:hsl h="7200000" s="0" l="0"/>
                                      </p:by>
                                    </p:animClr>
                                    <p:animClr clrSpc="hsl" dir="cw">
                                      <p:cBhvr>
                                        <p:cTn id="18" dur="500" fill="hold"/>
                                        <p:tgtEl>
                                          <p:spTgt spid="2">
                                            <p:txEl>
                                              <p:pRg st="2" end="2"/>
                                            </p:txEl>
                                          </p:spTgt>
                                        </p:tgtEl>
                                        <p:attrNameLst>
                                          <p:attrName>stroke.color</p:attrName>
                                        </p:attrNameLst>
                                      </p:cBhvr>
                                      <p:by>
                                        <p:hsl h="7200000" s="0" l="0"/>
                                      </p:by>
                                    </p:animClr>
                                    <p:set>
                                      <p:cBhvr>
                                        <p:cTn id="19" dur="500" fill="hold"/>
                                        <p:tgtEl>
                                          <p:spTgt spid="2">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Рисунок 2" descr="Пороги"/>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76400" y="762000"/>
            <a:ext cx="6845300" cy="5207000"/>
          </a:xfrm>
          <a:prstGeom prst="rect">
            <a:avLst/>
          </a:prstGeom>
          <a:noFill/>
          <a:ln>
            <a:noFill/>
          </a:ln>
          <a:extLst>
            <a:ext uri="{909E8E84-426E-40DD-AFC4-6F175D3DCCD1}">
              <a14:hiddenFill xmlns:a14="http://schemas.microsoft.com/office/drawing/2010/main" xmlns="">
                <a:solidFill>
                  <a:srgbClr xmlns:mc="http://schemas.openxmlformats.org/markup-compatibility/2006" val="FFFFFF" mc:Ignorable=""/>
                </a:solidFill>
              </a14:hiddenFill>
            </a:ext>
            <a:ext uri="{91240B29-F687-4F45-9708-019B960494DF}">
              <a14:hiddenLine xmlns:a14="http://schemas.microsoft.com/office/drawing/2010/main" xmlns="" w="9525">
                <a:solidFill>
                  <a:srgbClr xmlns:mc="http://schemas.openxmlformats.org/markup-compatibility/2006" val="000000" mc:Ignorable=""/>
                </a:solidFill>
                <a:miter lim="800000"/>
                <a:headEnd/>
                <a:tailEnd/>
              </a14:hiddenLine>
            </a:ext>
          </a:extLst>
        </p:spPr>
      </p:pic>
      <p:sp>
        <p:nvSpPr>
          <p:cNvPr id="2" name="Овальная выноска 1"/>
          <p:cNvSpPr/>
          <p:nvPr/>
        </p:nvSpPr>
        <p:spPr>
          <a:xfrm>
            <a:off x="4953000" y="914400"/>
            <a:ext cx="2514600" cy="838200"/>
          </a:xfrm>
          <a:prstGeom prst="wedgeEllipseCallou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p:cNvSpPr txBox="1"/>
          <p:nvPr/>
        </p:nvSpPr>
        <p:spPr>
          <a:xfrm>
            <a:off x="5181600" y="1143000"/>
            <a:ext cx="1905000" cy="523220"/>
          </a:xfrm>
          <a:prstGeom prst="rect">
            <a:avLst/>
          </a:prstGeom>
          <a:noFill/>
        </p:spPr>
        <p:txBody>
          <a:bodyPr wrap="square" rtlCol="0">
            <a:spAutoFit/>
          </a:bodyPr>
          <a:lstStyle/>
          <a:p>
            <a:pPr algn="ctr"/>
            <a:r>
              <a:rPr lang="ru-RU" sz="2800" b="1" dirty="0" smtClean="0">
                <a:solidFill>
                  <a:srgbClr val="FF0000"/>
                </a:solidFill>
              </a:rPr>
              <a:t>АШИМОР</a:t>
            </a:r>
            <a:endParaRPr lang="ru-RU" sz="2800" b="1" dirty="0">
              <a:solidFill>
                <a:srgbClr val="FF0000"/>
              </a:solidFill>
            </a:endParaRPr>
          </a:p>
        </p:txBody>
      </p:sp>
      <p:sp>
        <p:nvSpPr>
          <p:cNvPr id="5" name="Овальная выноска 4"/>
          <p:cNvSpPr/>
          <p:nvPr/>
        </p:nvSpPr>
        <p:spPr>
          <a:xfrm>
            <a:off x="2133600" y="914400"/>
            <a:ext cx="2438400" cy="990600"/>
          </a:xfrm>
          <a:prstGeom prst="wedgeEllipseCallou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TextBox 6"/>
          <p:cNvSpPr txBox="1"/>
          <p:nvPr/>
        </p:nvSpPr>
        <p:spPr>
          <a:xfrm>
            <a:off x="2286000" y="1219200"/>
            <a:ext cx="2133600" cy="584775"/>
          </a:xfrm>
          <a:prstGeom prst="rect">
            <a:avLst/>
          </a:prstGeom>
          <a:noFill/>
        </p:spPr>
        <p:txBody>
          <a:bodyPr wrap="square" rtlCol="0">
            <a:spAutoFit/>
          </a:bodyPr>
          <a:lstStyle/>
          <a:p>
            <a:r>
              <a:rPr lang="ru-RU" sz="3200" b="1" dirty="0" smtClean="0">
                <a:solidFill>
                  <a:srgbClr val="FF0000"/>
                </a:solidFill>
              </a:rPr>
              <a:t>Тюменец</a:t>
            </a:r>
            <a:endParaRPr lang="ru-RU" sz="3200" b="1" dirty="0">
              <a:solidFill>
                <a:srgbClr val="FF0000"/>
              </a:solidFill>
            </a:endParaRPr>
          </a:p>
        </p:txBody>
      </p:sp>
      <p:pic>
        <p:nvPicPr>
          <p:cNvPr id="8" name="Рисунок 7" descr="Река Между Нев и Выд.jpg"/>
          <p:cNvPicPr>
            <a:picLocks noChangeAspect="1"/>
          </p:cNvPicPr>
          <p:nvPr/>
        </p:nvPicPr>
        <p:blipFill>
          <a:blip r:embed="rId3"/>
          <a:stretch>
            <a:fillRect/>
          </a:stretch>
        </p:blipFill>
        <p:spPr>
          <a:xfrm>
            <a:off x="5072066" y="3429000"/>
            <a:ext cx="3334670" cy="2219937"/>
          </a:xfrm>
          <a:prstGeom prst="ellipse">
            <a:avLst/>
          </a:prstGeom>
          <a:ln>
            <a:noFill/>
          </a:ln>
          <a:effectLst>
            <a:softEdge rad="112500"/>
          </a:effectLst>
        </p:spPr>
      </p:pic>
    </p:spTree>
    <p:extLst>
      <p:ext uri="{BB962C8B-B14F-4D97-AF65-F5344CB8AC3E}">
        <p14:creationId xmlns:p14="http://schemas.microsoft.com/office/powerpoint/2010/main" xmlns="" val="23929151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Водопад Цикер</a:t>
            </a:r>
            <a:endParaRPr lang="ru-RU" dirty="0"/>
          </a:p>
        </p:txBody>
      </p:sp>
      <p:pic>
        <p:nvPicPr>
          <p:cNvPr id="5" name="Объект 4"/>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374043" y="762000"/>
            <a:ext cx="4243995" cy="2622809"/>
          </a:xfrm>
          <a:prstGeom prst="ellipse">
            <a:avLst/>
          </a:prstGeom>
          <a:ln w="190500" cap="rnd">
            <a:solidFill>
              <a:schemeClr val="tx1">
                <a:lumMod val="65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8" name="Объект 7"/>
          <p:cNvPicPr>
            <a:picLocks noGrp="1" noChangeAspect="1"/>
          </p:cNvPicPr>
          <p:nvPr>
            <p:ph sz="quarter" idx="14"/>
          </p:nvPr>
        </p:nvPicPr>
        <p:blipFill>
          <a:blip r:embed="rId3" cstate="print">
            <a:extLst>
              <a:ext uri="{28A0092B-C50C-407E-A947-70E740481C1C}">
                <a14:useLocalDpi xmlns:a14="http://schemas.microsoft.com/office/drawing/2010/main" xmlns="" val="0"/>
              </a:ext>
            </a:extLst>
          </a:blip>
          <a:stretch>
            <a:fillRect/>
          </a:stretch>
        </p:blipFill>
        <p:spPr>
          <a:xfrm>
            <a:off x="3445912" y="1335588"/>
            <a:ext cx="5096714" cy="3236412"/>
          </a:xfrm>
          <a:prstGeom prst="ellipse">
            <a:avLst/>
          </a:prstGeom>
          <a:ln w="190500" cap="rnd">
            <a:solidFill>
              <a:srgbClr val="00990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Овальная выноска 3"/>
          <p:cNvSpPr/>
          <p:nvPr/>
        </p:nvSpPr>
        <p:spPr>
          <a:xfrm>
            <a:off x="6477000" y="304800"/>
            <a:ext cx="1524000" cy="9144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TextBox 5"/>
          <p:cNvSpPr txBox="1"/>
          <p:nvPr/>
        </p:nvSpPr>
        <p:spPr>
          <a:xfrm>
            <a:off x="6743700" y="762000"/>
            <a:ext cx="990600" cy="369332"/>
          </a:xfrm>
          <a:prstGeom prst="rect">
            <a:avLst/>
          </a:prstGeom>
          <a:noFill/>
        </p:spPr>
        <p:txBody>
          <a:bodyPr wrap="square" rtlCol="0">
            <a:spAutoFit/>
          </a:bodyPr>
          <a:lstStyle/>
          <a:p>
            <a:r>
              <a:rPr lang="ru-RU" b="1" dirty="0"/>
              <a:t>Л</a:t>
            </a:r>
            <a:r>
              <a:rPr lang="ru-RU" b="1" dirty="0" smtClean="0"/>
              <a:t>ето</a:t>
            </a:r>
            <a:endParaRPr lang="ru-RU" b="1" dirty="0"/>
          </a:p>
        </p:txBody>
      </p:sp>
    </p:spTree>
    <p:extLst>
      <p:ext uri="{BB962C8B-B14F-4D97-AF65-F5344CB8AC3E}">
        <p14:creationId xmlns:p14="http://schemas.microsoft.com/office/powerpoint/2010/main" xmlns="" val="23246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idx="1"/>
          </p:nvPr>
        </p:nvPicPr>
        <p:blipFill>
          <a:blip r:embed="rId2" cstate="print"/>
          <a:stretch>
            <a:fillRect/>
          </a:stretch>
        </p:blipFill>
        <p:spPr>
          <a:xfrm>
            <a:off x="10815" y="-152400"/>
            <a:ext cx="9219420" cy="5943600"/>
          </a:xfrm>
          <a:prstGeom prst="roundRect">
            <a:avLst>
              <a:gd name="adj" fmla="val 4167"/>
            </a:avLst>
          </a:prstGeom>
          <a:solidFill>
            <a:srgbClr val="FFFFFF"/>
          </a:solidFill>
          <a:ln w="76200" cap="sq">
            <a:solidFill>
              <a:srgbClr val="00B05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Заголовок 4"/>
          <p:cNvSpPr>
            <a:spLocks noGrp="1"/>
          </p:cNvSpPr>
          <p:nvPr>
            <p:ph type="title"/>
          </p:nvPr>
        </p:nvSpPr>
        <p:spPr/>
        <p:txBody>
          <a:bodyPr/>
          <a:lstStyle/>
          <a:p>
            <a:pPr algn="ctr"/>
            <a:r>
              <a:rPr lang="ru-RU" b="1" dirty="0" smtClean="0">
                <a:solidFill>
                  <a:srgbClr val="002060"/>
                </a:solidFill>
              </a:rPr>
              <a:t>Порог Тюменец</a:t>
            </a:r>
            <a:endParaRPr lang="ru-RU" b="1" dirty="0">
              <a:solidFill>
                <a:srgbClr val="002060"/>
              </a:solidFill>
            </a:endParaRPr>
          </a:p>
        </p:txBody>
      </p:sp>
      <p:sp>
        <p:nvSpPr>
          <p:cNvPr id="3" name="Прямоугольник 2"/>
          <p:cNvSpPr/>
          <p:nvPr/>
        </p:nvSpPr>
        <p:spPr>
          <a:xfrm>
            <a:off x="304800" y="0"/>
            <a:ext cx="8915400" cy="1661993"/>
          </a:xfrm>
          <a:prstGeom prst="rect">
            <a:avLst/>
          </a:prstGeom>
        </p:spPr>
        <p:txBody>
          <a:bodyPr wrap="square">
            <a:spAutoFit/>
          </a:bodyPr>
          <a:lstStyle/>
          <a:p>
            <a:r>
              <a:rPr lang="ru-RU" dirty="0"/>
              <a:t>. </a:t>
            </a:r>
            <a:r>
              <a:rPr lang="ru-RU" sz="2800" b="1" dirty="0">
                <a:solidFill>
                  <a:srgbClr val="002060"/>
                </a:solidFill>
              </a:rPr>
              <a:t>Как не залюбоваться, </a:t>
            </a:r>
            <a:r>
              <a:rPr lang="ru-RU" sz="2800" b="1" dirty="0" smtClean="0">
                <a:solidFill>
                  <a:srgbClr val="002060"/>
                </a:solidFill>
              </a:rPr>
              <a:t> </a:t>
            </a:r>
            <a:r>
              <a:rPr lang="ru-RU" sz="2800" b="1" dirty="0">
                <a:solidFill>
                  <a:srgbClr val="002060"/>
                </a:solidFill>
              </a:rPr>
              <a:t>порогом Тюменец? Он узкий, но слив воды у него настолько крутой, что он может быть назван водопадом</a:t>
            </a:r>
            <a:r>
              <a:rPr lang="ru-RU" sz="2800" b="1" dirty="0" smtClean="0">
                <a:solidFill>
                  <a:srgbClr val="002060"/>
                </a:solidFill>
              </a:rPr>
              <a:t>..</a:t>
            </a:r>
            <a:endParaRPr lang="ru-RU" sz="2800" b="1" i="1" dirty="0">
              <a:solidFill>
                <a:srgbClr val="002060"/>
              </a:solidFill>
            </a:endParaRPr>
          </a:p>
          <a:p>
            <a:r>
              <a:rPr lang="ru-RU" dirty="0"/>
              <a:t> </a:t>
            </a:r>
            <a:endParaRPr lang="ru-RU" i="1" dirty="0"/>
          </a:p>
        </p:txBody>
      </p:sp>
    </p:spTree>
    <p:extLst>
      <p:ext uri="{BB962C8B-B14F-4D97-AF65-F5344CB8AC3E}">
        <p14:creationId xmlns:p14="http://schemas.microsoft.com/office/powerpoint/2010/main" xmlns="" val="11598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idx="4294967295"/>
          </p:nvPr>
        </p:nvSpPr>
        <p:spPr>
          <a:xfrm>
            <a:off x="500034" y="571500"/>
            <a:ext cx="8286808" cy="2800350"/>
          </a:xfrm>
        </p:spPr>
        <p:txBody>
          <a:bodyPr/>
          <a:lstStyle/>
          <a:p>
            <a:r>
              <a:rPr lang="ru-RU" sz="3600" b="1" dirty="0" smtClean="0"/>
              <a:t>Цель экскурсии:</a:t>
            </a:r>
            <a:r>
              <a:rPr lang="ru-RU" sz="3600" dirty="0" smtClean="0"/>
              <a:t/>
            </a:r>
            <a:br>
              <a:rPr lang="ru-RU" sz="3600" dirty="0" smtClean="0"/>
            </a:br>
            <a:r>
              <a:rPr lang="ru-RU" sz="3600" dirty="0" smtClean="0"/>
              <a:t>Познакомиться  с рекой Чуной, ее характеристиками и хозяйственным значением для региона.</a:t>
            </a:r>
            <a:br>
              <a:rPr lang="ru-RU" sz="3600" dirty="0" smtClean="0"/>
            </a:br>
            <a:endParaRPr lang="ru-RU" sz="3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Объект 4"/>
          <p:cNvPicPr>
            <a:picLocks noGrp="1" noChangeAspect="1"/>
          </p:cNvPicPr>
          <p:nvPr>
            <p:ph sz="quarter" idx="13"/>
          </p:nvPr>
        </p:nvPicPr>
        <p:blipFill>
          <a:blip r:embed="rId2">
            <a:extLst>
              <a:ext uri="{28A0092B-C50C-407E-A947-70E740481C1C}">
                <a14:useLocalDpi xmlns:a14="http://schemas.microsoft.com/office/drawing/2010/main" xmlns="" val="0"/>
              </a:ext>
            </a:extLst>
          </a:blip>
          <a:stretch>
            <a:fillRect/>
          </a:stretch>
        </p:blipFill>
        <p:spPr>
          <a:xfrm>
            <a:off x="1600200" y="194636"/>
            <a:ext cx="2895599" cy="4567706"/>
          </a:xfrm>
          <a:ln w="76200">
            <a:solidFill>
              <a:srgbClr val="009900"/>
            </a:solidFill>
          </a:ln>
        </p:spPr>
      </p:pic>
      <p:pic>
        <p:nvPicPr>
          <p:cNvPr id="6" name="Объект 5"/>
          <p:cNvPicPr>
            <a:picLocks noGrp="1" noChangeAspect="1"/>
          </p:cNvPicPr>
          <p:nvPr>
            <p:ph sz="quarter" idx="14"/>
          </p:nvPr>
        </p:nvPicPr>
        <p:blipFill>
          <a:blip r:embed="rId3" cstate="print">
            <a:extLst>
              <a:ext uri="{28A0092B-C50C-407E-A947-70E740481C1C}">
                <a14:useLocalDpi xmlns:a14="http://schemas.microsoft.com/office/drawing/2010/main" xmlns="" val="0"/>
              </a:ext>
            </a:extLst>
          </a:blip>
          <a:stretch>
            <a:fillRect/>
          </a:stretch>
        </p:blipFill>
        <p:spPr>
          <a:xfrm>
            <a:off x="5062014" y="228601"/>
            <a:ext cx="3131872" cy="4191000"/>
          </a:xfrm>
          <a:prstGeom prst="round2DiagRect">
            <a:avLst>
              <a:gd name="adj1" fmla="val 16667"/>
              <a:gd name="adj2" fmla="val 0"/>
            </a:avLst>
          </a:prstGeom>
          <a:ln w="88900" cap="sq">
            <a:solidFill>
              <a:srgbClr val="009900"/>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xmlns="" val="35753701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7296" y="35257"/>
            <a:ext cx="9144000" cy="1569660"/>
          </a:xfrm>
          <a:prstGeom prst="rect">
            <a:avLst/>
          </a:prstGeom>
          <a:noFill/>
        </p:spPr>
        <p:txBody>
          <a:bodyPr wrap="square" lIns="91440" tIns="45720" rIns="91440" bIns="45720">
            <a:spAutoFit/>
          </a:bodyPr>
          <a:lstStyle/>
          <a:p>
            <a:pPr algn="ctr"/>
            <a:r>
              <a:rPr lang="ru-RU" sz="3200" b="1" dirty="0">
                <a:solidFill>
                  <a:srgbClr val="002060"/>
                </a:solidFill>
              </a:rPr>
              <a:t>Вокруг него дремучий  хвойный лес. Перед порогом, остановленная грядой камней, Чуна разлилась, как круглое </a:t>
            </a:r>
            <a:r>
              <a:rPr lang="ru-RU" sz="3200" b="1" dirty="0" smtClean="0">
                <a:solidFill>
                  <a:srgbClr val="002060"/>
                </a:solidFill>
              </a:rPr>
              <a:t>озеро</a:t>
            </a:r>
            <a:r>
              <a:rPr lang="ru-RU" sz="3200" b="1" dirty="0">
                <a:solidFill>
                  <a:srgbClr val="002060"/>
                </a:solidFill>
              </a:rPr>
              <a:t>.</a:t>
            </a:r>
            <a:endParaRPr lang="ru-RU" sz="3200" b="1" cap="all" spc="0"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xmlns="" val="6733765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Объект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244342" y="3200400"/>
            <a:ext cx="5888286" cy="3657601"/>
          </a:xfrm>
          <a:prstGeom prst="roundRect">
            <a:avLst>
              <a:gd name="adj" fmla="val 11111"/>
            </a:avLst>
          </a:prstGeom>
          <a:ln w="190500" cap="rnd">
            <a:solidFill>
              <a:srgbClr val="00990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2" name="Прямоугольник 1"/>
          <p:cNvSpPr/>
          <p:nvPr/>
        </p:nvSpPr>
        <p:spPr>
          <a:xfrm>
            <a:off x="0" y="152400"/>
            <a:ext cx="7696200" cy="1077218"/>
          </a:xfrm>
          <a:prstGeom prst="rect">
            <a:avLst/>
          </a:prstGeom>
          <a:noFill/>
        </p:spPr>
        <p:txBody>
          <a:bodyPr wrap="square" lIns="91440" tIns="45720" rIns="91440" bIns="45720">
            <a:spAutoFit/>
          </a:bodyPr>
          <a:lstStyle/>
          <a:p>
            <a:pPr algn="ctr"/>
            <a:r>
              <a:rPr lang="ru-RU" sz="3200" dirty="0" smtClean="0">
                <a:ln>
                  <a:solidFill>
                    <a:srgbClr val="000099"/>
                  </a:solidFill>
                </a:ln>
                <a:solidFill>
                  <a:srgbClr val="000099"/>
                </a:solidFill>
              </a:rPr>
              <a:t>Берега </a:t>
            </a:r>
            <a:r>
              <a:rPr lang="ru-RU" sz="3200" dirty="0">
                <a:ln>
                  <a:solidFill>
                    <a:srgbClr val="000099"/>
                  </a:solidFill>
                </a:ln>
                <a:solidFill>
                  <a:srgbClr val="000099"/>
                </a:solidFill>
              </a:rPr>
              <a:t>завалены огромными глыбами черного </a:t>
            </a:r>
            <a:r>
              <a:rPr lang="ru-RU" sz="3200" dirty="0" smtClean="0">
                <a:ln>
                  <a:solidFill>
                    <a:srgbClr val="000099"/>
                  </a:solidFill>
                </a:ln>
                <a:solidFill>
                  <a:srgbClr val="000099"/>
                </a:solidFill>
              </a:rPr>
              <a:t>гранита.</a:t>
            </a:r>
            <a:endParaRPr lang="ru-RU" sz="3200" b="1" cap="all" spc="0" dirty="0">
              <a:ln>
                <a:solidFill>
                  <a:srgbClr val="000099"/>
                </a:solidFill>
              </a:ln>
              <a:solidFill>
                <a:srgbClr val="000099"/>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xmlns="" val="294057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rot="21429738">
            <a:off x="1701627" y="2967335"/>
            <a:ext cx="5740738" cy="923330"/>
          </a:xfrm>
          <a:prstGeom prst="rect">
            <a:avLst/>
          </a:prstGeom>
          <a:noFill/>
        </p:spPr>
        <p:txBody>
          <a:bodyPr wrap="none" lIns="91440" tIns="45720" rIns="91440" bIns="45720">
            <a:spAutoFit/>
          </a:bodyPr>
          <a:lstStyle/>
          <a:p>
            <a:pPr algn="ctr"/>
            <a:r>
              <a:rPr lang="ru-RU"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Порог Ашимор</a:t>
            </a: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xmlns="" val="91659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Скругленный прямоугольник 1"/>
          <p:cNvSpPr/>
          <p:nvPr/>
        </p:nvSpPr>
        <p:spPr>
          <a:xfrm>
            <a:off x="6400800" y="5105400"/>
            <a:ext cx="2743200" cy="17526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xmlns="" val="31561880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Рисунок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4280"/>
          <a:stretch>
            <a:fillRect/>
          </a:stretch>
        </p:blipFill>
        <p:spPr bwMode="auto">
          <a:xfrm>
            <a:off x="94263" y="304800"/>
            <a:ext cx="8803073" cy="6297543"/>
          </a:xfrm>
          <a:prstGeom prst="rect">
            <a:avLst/>
          </a:prstGeom>
          <a:noFill/>
          <a:ln>
            <a:noFill/>
          </a:ln>
          <a:extLst>
            <a:ext uri="{909E8E84-426E-40DD-AFC4-6F175D3DCCD1}">
              <a14:hiddenFill xmlns:a14="http://schemas.microsoft.com/office/drawing/2010/main" xmlns="">
                <a:solidFill>
                  <a:srgbClr xmlns:mc="http://schemas.openxmlformats.org/markup-compatibility/2006" val="FFFFFF" mc:Ignorable=""/>
                </a:solidFill>
              </a14:hiddenFill>
            </a:ext>
            <a:ext uri="{91240B29-F687-4F45-9708-019B960494DF}">
              <a14:hiddenLine xmlns:a14="http://schemas.microsoft.com/office/drawing/2010/main" xmlns="" w="9525">
                <a:solidFill>
                  <a:srgbClr xmlns:mc="http://schemas.openxmlformats.org/markup-compatibility/2006" val="000000" mc:Ignorable=""/>
                </a:solidFill>
                <a:miter lim="800000"/>
                <a:headEnd/>
                <a:tailEnd/>
              </a14:hiddenLine>
            </a:ext>
          </a:extLst>
        </p:spPr>
      </p:pic>
      <p:sp>
        <p:nvSpPr>
          <p:cNvPr id="5" name="TextBox 4"/>
          <p:cNvSpPr txBox="1"/>
          <p:nvPr/>
        </p:nvSpPr>
        <p:spPr>
          <a:xfrm>
            <a:off x="838200" y="304800"/>
            <a:ext cx="7315200" cy="707886"/>
          </a:xfrm>
          <a:prstGeom prst="rect">
            <a:avLst/>
          </a:prstGeom>
          <a:noFill/>
        </p:spPr>
        <p:txBody>
          <a:bodyPr wrap="square" rtlCol="0">
            <a:spAutoFit/>
          </a:bodyPr>
          <a:lstStyle/>
          <a:p>
            <a:pPr algn="ctr"/>
            <a:r>
              <a:rPr lang="ru-RU" sz="4000" b="1" dirty="0" smtClean="0">
                <a:solidFill>
                  <a:srgbClr val="FF0000"/>
                </a:solidFill>
              </a:rPr>
              <a:t>Теплоход «Чехов»</a:t>
            </a:r>
            <a:endParaRPr lang="ru-RU" sz="4000" b="1" dirty="0">
              <a:solidFill>
                <a:srgbClr val="FF0000"/>
              </a:solidFill>
            </a:endParaRPr>
          </a:p>
        </p:txBody>
      </p:sp>
      <p:pic>
        <p:nvPicPr>
          <p:cNvPr id="4" name="Рисунок 3" descr="111123">
            <a:hlinkClick r:id="rId3" action="ppaction://hlinksldjump"/>
          </p:cNvPr>
          <p:cNvPicPr/>
          <p:nvPr/>
        </p:nvPicPr>
        <p:blipFill>
          <a:blip r:embed="rId4"/>
          <a:srcRect/>
          <a:stretch>
            <a:fillRect/>
          </a:stretch>
        </p:blipFill>
        <p:spPr bwMode="auto">
          <a:xfrm>
            <a:off x="6357950" y="6143644"/>
            <a:ext cx="1046480" cy="501015"/>
          </a:xfrm>
          <a:prstGeom prst="rect">
            <a:avLst/>
          </a:prstGeom>
          <a:noFill/>
          <a:ln w="9525">
            <a:noFill/>
            <a:miter lim="800000"/>
            <a:headEnd/>
            <a:tailEnd/>
          </a:ln>
        </p:spPr>
      </p:pic>
    </p:spTree>
    <p:extLst>
      <p:ext uri="{BB962C8B-B14F-4D97-AF65-F5344CB8AC3E}">
        <p14:creationId xmlns:p14="http://schemas.microsoft.com/office/powerpoint/2010/main" xmlns="" val="428493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6" descr="Изображение 028"/>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a:xfrm>
            <a:off x="1" y="-37850"/>
            <a:ext cx="9197336" cy="6895850"/>
          </a:xfrm>
          <a:prstGeom prst="rect">
            <a:avLst/>
          </a:prstGeom>
        </p:spPr>
      </p:pic>
      <p:sp>
        <p:nvSpPr>
          <p:cNvPr id="3" name="TextBox 2"/>
          <p:cNvSpPr txBox="1"/>
          <p:nvPr/>
        </p:nvSpPr>
        <p:spPr>
          <a:xfrm>
            <a:off x="457200" y="304800"/>
            <a:ext cx="8534400" cy="523220"/>
          </a:xfrm>
          <a:prstGeom prst="rect">
            <a:avLst/>
          </a:prstGeom>
          <a:noFill/>
        </p:spPr>
        <p:txBody>
          <a:bodyPr wrap="square" rtlCol="0">
            <a:spAutoFit/>
          </a:bodyPr>
          <a:lstStyle/>
          <a:p>
            <a:r>
              <a:rPr lang="ru-RU" sz="2800" b="1" dirty="0">
                <a:solidFill>
                  <a:schemeClr val="bg2">
                    <a:lumMod val="75000"/>
                  </a:schemeClr>
                </a:solidFill>
              </a:rPr>
              <a:t>Елец – самая распространенная рыба на Чуне.</a:t>
            </a:r>
          </a:p>
        </p:txBody>
      </p:sp>
      <p:sp>
        <p:nvSpPr>
          <p:cNvPr id="4" name="TextBox 3"/>
          <p:cNvSpPr txBox="1"/>
          <p:nvPr/>
        </p:nvSpPr>
        <p:spPr>
          <a:xfrm>
            <a:off x="759725" y="5073134"/>
            <a:ext cx="7467600" cy="646331"/>
          </a:xfrm>
          <a:prstGeom prst="rect">
            <a:avLst/>
          </a:prstGeom>
          <a:noFill/>
        </p:spPr>
        <p:txBody>
          <a:bodyPr wrap="square" rtlCol="0">
            <a:spAutoFit/>
          </a:bodyPr>
          <a:lstStyle/>
          <a:p>
            <a:pPr algn="ctr"/>
            <a:r>
              <a:rPr lang="ru-RU" sz="3600" b="1" dirty="0">
                <a:solidFill>
                  <a:schemeClr val="bg2">
                    <a:lumMod val="75000"/>
                  </a:schemeClr>
                </a:solidFill>
              </a:rPr>
              <a:t>Любимые места ельцов.</a:t>
            </a:r>
          </a:p>
        </p:txBody>
      </p:sp>
      <p:pic>
        <p:nvPicPr>
          <p:cNvPr id="5" name="Рисунок 6" descr="Елец"/>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a:xfrm>
            <a:off x="2238027" y="1143000"/>
            <a:ext cx="6060948" cy="3713163"/>
          </a:xfrm>
          <a:prstGeom prst="ellipse">
            <a:avLst/>
          </a:prstGeom>
          <a:ln>
            <a:noFill/>
          </a:ln>
          <a:effectLst>
            <a:softEdge rad="112500"/>
          </a:effectLst>
          <a:extLst>
            <a:ext uri="{909E8E84-426E-40DD-AFC4-6F175D3DCCD1}">
              <a14:hiddenFill xmlns:a14="http://schemas.microsoft.com/office/drawing/2010/main" xmlns="">
                <a:solidFill>
                  <a:srgbClr xmlns:mc="http://schemas.openxmlformats.org/markup-compatibility/2006" val="FFFFFF" mc:Ignorable=""/>
                </a:solidFill>
              </a14:hiddenFill>
            </a:ext>
            <a:ext uri="{91240B29-F687-4F45-9708-019B960494DF}">
              <a14:hiddenLine xmlns:a14="http://schemas.microsoft.com/office/drawing/2010/main" xmlns="" w="9525">
                <a:solidFill>
                  <a:srgbClr xmlns:mc="http://schemas.openxmlformats.org/markup-compatibility/2006" val="000000" mc:Ignorable=""/>
                </a:solidFill>
                <a:miter lim="800000"/>
                <a:headEnd/>
                <a:tailEnd/>
              </a14:hiddenLine>
            </a:ext>
            <a:ext uri="{AF507438-7753-43E0-B8FC-AC1667EBCBE1}">
              <a14:hiddenEffects xmlns:a14="http://schemas.microsoft.com/office/drawing/2010/main" xmlns="">
                <a:effectLst>
                  <a:outerShdw dist="35921" dir="2700000" algn="ctr" rotWithShape="0">
                    <a:srgbClr xmlns:mc="http://schemas.openxmlformats.org/markup-compatibility/2006" val="808080" mc:Ignorable=""/>
                  </a:outerShdw>
                </a:effectLst>
              </a14:hiddenEffects>
            </a:ext>
          </a:extLst>
        </p:spPr>
      </p:pic>
      <p:pic>
        <p:nvPicPr>
          <p:cNvPr id="6" name="Рисунок 5" descr="111123">
            <a:hlinkClick r:id="rId4" action="ppaction://hlinksldjump"/>
          </p:cNvPr>
          <p:cNvPicPr/>
          <p:nvPr/>
        </p:nvPicPr>
        <p:blipFill>
          <a:blip r:embed="rId5"/>
          <a:srcRect/>
          <a:stretch>
            <a:fillRect/>
          </a:stretch>
        </p:blipFill>
        <p:spPr bwMode="auto">
          <a:xfrm>
            <a:off x="7643834" y="6215082"/>
            <a:ext cx="1046480" cy="501015"/>
          </a:xfrm>
          <a:prstGeom prst="rect">
            <a:avLst/>
          </a:prstGeom>
          <a:noFill/>
          <a:ln w="9525">
            <a:noFill/>
            <a:miter lim="800000"/>
            <a:headEnd/>
            <a:tailEnd/>
          </a:ln>
        </p:spPr>
      </p:pic>
    </p:spTree>
    <p:extLst>
      <p:ext uri="{BB962C8B-B14F-4D97-AF65-F5344CB8AC3E}">
        <p14:creationId xmlns:p14="http://schemas.microsoft.com/office/powerpoint/2010/main" xmlns="" val="391015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p:cTn id="21"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6" descr="Корчаги - морды"/>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a:xfrm>
            <a:off x="2403822" y="2438400"/>
            <a:ext cx="5825778" cy="3895725"/>
          </a:xfrm>
          <a:prstGeom prst="ellipse">
            <a:avLst/>
          </a:prstGeom>
          <a:ln>
            <a:noFill/>
          </a:ln>
          <a:effectLst>
            <a:softEdge rad="112500"/>
          </a:effectLst>
          <a:extLst>
            <a:ext uri="{909E8E84-426E-40DD-AFC4-6F175D3DCCD1}">
              <a14:hiddenFill xmlns:a14="http://schemas.microsoft.com/office/drawing/2010/main" xmlns="">
                <a:solidFill>
                  <a:srgbClr xmlns:mc="http://schemas.openxmlformats.org/markup-compatibility/2006" val="FFFFFF" mc:Ignorable=""/>
                </a:solidFill>
              </a14:hiddenFill>
            </a:ext>
            <a:ext uri="{91240B29-F687-4F45-9708-019B960494DF}">
              <a14:hiddenLine xmlns:a14="http://schemas.microsoft.com/office/drawing/2010/main" xmlns="" w="9525">
                <a:solidFill>
                  <a:srgbClr xmlns:mc="http://schemas.openxmlformats.org/markup-compatibility/2006" val="000000" mc:Ignorable=""/>
                </a:solidFill>
                <a:miter lim="800000"/>
                <a:headEnd/>
                <a:tailEnd/>
              </a14:hiddenLine>
            </a:ext>
            <a:ext uri="{AF507438-7753-43E0-B8FC-AC1667EBCBE1}">
              <a14:hiddenEffects xmlns:a14="http://schemas.microsoft.com/office/drawing/2010/main" xmlns="">
                <a:effectLst>
                  <a:outerShdw dist="35921" dir="2700000" algn="ctr" rotWithShape="0">
                    <a:srgbClr xmlns:mc="http://schemas.openxmlformats.org/markup-compatibility/2006" val="808080" mc:Ignorable=""/>
                  </a:outerShdw>
                </a:effectLst>
              </a14:hiddenEffects>
            </a:ext>
          </a:extLst>
        </p:spPr>
      </p:pic>
      <p:pic>
        <p:nvPicPr>
          <p:cNvPr id="1026" name="Рисунок 2" descr="C:\Documents and Settings\Notebook_Samsung\Рабочий стол\Мои рисунки\Анимашки\Arrow2.gif"/>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1371600" y="3886200"/>
            <a:ext cx="3048000" cy="762000"/>
          </a:xfrm>
          <a:prstGeom prst="rect">
            <a:avLst/>
          </a:prstGeom>
          <a:noFill/>
          <a:extLst>
            <a:ext uri="{909E8E84-426E-40DD-AFC4-6F175D3DCCD1}">
              <a14:hiddenFill xmlns:a14="http://schemas.microsoft.com/office/drawing/2010/main" xmlns="">
                <a:solidFill>
                  <a:srgbClr xmlns:mc="http://schemas.openxmlformats.org/markup-compatibility/2006" val="FFFFFF" mc:Ignorable=""/>
                </a:solidFill>
              </a14:hiddenFill>
            </a:ext>
          </a:extLst>
        </p:spPr>
      </p:pic>
    </p:spTree>
    <p:extLst>
      <p:ext uri="{BB962C8B-B14F-4D97-AF65-F5344CB8AC3E}">
        <p14:creationId xmlns:p14="http://schemas.microsoft.com/office/powerpoint/2010/main" xmlns="" val="3553458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Рисунок 7" descr="Неванка"/>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a:xfrm>
            <a:off x="1295400" y="1447800"/>
            <a:ext cx="6781800" cy="50847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xmlns:mc="http://schemas.openxmlformats.org/markup-compatibility/2006" val="FFFFFF" mc:Ignorable=""/>
                </a:solidFill>
              </a14:hiddenFill>
            </a:ext>
            <a:ext uri="{91240B29-F687-4F45-9708-019B960494DF}">
              <a14:hiddenLine xmlns:a14="http://schemas.microsoft.com/office/drawing/2010/main" xmlns="" w="9525">
                <a:solidFill>
                  <a:srgbClr xmlns:mc="http://schemas.openxmlformats.org/markup-compatibility/2006" val="000000" mc:Ignorable=""/>
                </a:solidFill>
                <a:miter lim="800000"/>
                <a:headEnd/>
                <a:tailEnd/>
              </a14:hiddenLine>
            </a:ext>
          </a:extLst>
        </p:spPr>
      </p:pic>
      <p:pic>
        <p:nvPicPr>
          <p:cNvPr id="3" name="Рисунок 6" descr="Осетр"/>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a:xfrm>
            <a:off x="609600" y="0"/>
            <a:ext cx="8001000" cy="2862262"/>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p:cNvSpPr txBox="1"/>
          <p:nvPr/>
        </p:nvSpPr>
        <p:spPr>
          <a:xfrm>
            <a:off x="381000" y="5791200"/>
            <a:ext cx="8458200" cy="1384995"/>
          </a:xfrm>
          <a:prstGeom prst="rect">
            <a:avLst/>
          </a:prstGeom>
          <a:noFill/>
        </p:spPr>
        <p:txBody>
          <a:bodyPr wrap="square" rtlCol="0">
            <a:spAutoFit/>
          </a:bodyPr>
          <a:lstStyle/>
          <a:p>
            <a:pPr algn="ctr"/>
            <a:r>
              <a:rPr lang="ru-RU" sz="2800" b="1" dirty="0">
                <a:solidFill>
                  <a:schemeClr val="bg1">
                    <a:lumMod val="95000"/>
                    <a:lumOff val="5000"/>
                  </a:schemeClr>
                </a:solidFill>
              </a:rPr>
              <a:t>Осетры достигали в длину от 120 до 200 см</a:t>
            </a:r>
          </a:p>
          <a:p>
            <a:pPr algn="ctr"/>
            <a:r>
              <a:rPr lang="ru-RU" sz="2800" b="1" dirty="0">
                <a:solidFill>
                  <a:schemeClr val="bg1">
                    <a:lumMod val="95000"/>
                    <a:lumOff val="5000"/>
                  </a:schemeClr>
                </a:solidFill>
              </a:rPr>
              <a:t>Вес – около 20 кг., (максимально 90 кг). </a:t>
            </a:r>
          </a:p>
          <a:p>
            <a:pPr algn="ctr"/>
            <a:endParaRPr lang="ru-RU" sz="2800" b="1" dirty="0">
              <a:solidFill>
                <a:srgbClr val="002060"/>
              </a:solidFill>
            </a:endParaRPr>
          </a:p>
        </p:txBody>
      </p:sp>
    </p:spTree>
    <p:extLst>
      <p:ext uri="{BB962C8B-B14F-4D97-AF65-F5344CB8AC3E}">
        <p14:creationId xmlns:p14="http://schemas.microsoft.com/office/powerpoint/2010/main" xmlns="" val="427144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mph" presetSubtype="0" fill="hold" nodeType="clickEffect">
                                  <p:stCondLst>
                                    <p:cond delay="0"/>
                                  </p:stCondLst>
                                  <p:childTnLst>
                                    <p:animClr clrSpc="hsl" dir="cw">
                                      <p:cBhvr override="childStyle">
                                        <p:cTn id="11" dur="500" fill="hold"/>
                                        <p:tgtEl>
                                          <p:spTgt spid="5">
                                            <p:txEl>
                                              <p:pRg st="0" end="0"/>
                                            </p:txEl>
                                          </p:spTgt>
                                        </p:tgtEl>
                                        <p:attrNameLst>
                                          <p:attrName>style.color</p:attrName>
                                        </p:attrNameLst>
                                      </p:cBhvr>
                                      <p:by>
                                        <p:hsl h="7200000" s="0" l="0"/>
                                      </p:by>
                                    </p:animClr>
                                    <p:animClr clrSpc="hsl" dir="cw">
                                      <p:cBhvr>
                                        <p:cTn id="12" dur="500" fill="hold"/>
                                        <p:tgtEl>
                                          <p:spTgt spid="5">
                                            <p:txEl>
                                              <p:pRg st="0" end="0"/>
                                            </p:txEl>
                                          </p:spTgt>
                                        </p:tgtEl>
                                        <p:attrNameLst>
                                          <p:attrName>fillcolor</p:attrName>
                                        </p:attrNameLst>
                                      </p:cBhvr>
                                      <p:by>
                                        <p:hsl h="7200000" s="0" l="0"/>
                                      </p:by>
                                    </p:animClr>
                                    <p:animClr clrSpc="hsl" dir="cw">
                                      <p:cBhvr>
                                        <p:cTn id="13" dur="500" fill="hold"/>
                                        <p:tgtEl>
                                          <p:spTgt spid="5">
                                            <p:txEl>
                                              <p:pRg st="0" end="0"/>
                                            </p:txEl>
                                          </p:spTgt>
                                        </p:tgtEl>
                                        <p:attrNameLst>
                                          <p:attrName>stroke.color</p:attrName>
                                        </p:attrNameLst>
                                      </p:cBhvr>
                                      <p:by>
                                        <p:hsl h="7200000" s="0" l="0"/>
                                      </p:by>
                                    </p:animClr>
                                    <p:set>
                                      <p:cBhvr>
                                        <p:cTn id="14" dur="500" fill="hold"/>
                                        <p:tgtEl>
                                          <p:spTgt spid="5">
                                            <p:txEl>
                                              <p:pRg st="0" end="0"/>
                                            </p:txEl>
                                          </p:spTgt>
                                        </p:tgtEl>
                                        <p:attrNameLst>
                                          <p:attrName>fill.type</p:attrName>
                                        </p:attrNameLst>
                                      </p:cBhvr>
                                      <p:to>
                                        <p:strVal val="solid"/>
                                      </p:to>
                                    </p:set>
                                  </p:childTnLst>
                                </p:cTn>
                              </p:par>
                              <p:par>
                                <p:cTn id="15" presetID="21" presetClass="emph" presetSubtype="0" fill="hold" nodeType="withEffect">
                                  <p:stCondLst>
                                    <p:cond delay="0"/>
                                  </p:stCondLst>
                                  <p:childTnLst>
                                    <p:animClr clrSpc="hsl" dir="cw">
                                      <p:cBhvr override="childStyle">
                                        <p:cTn id="16" dur="500" fill="hold"/>
                                        <p:tgtEl>
                                          <p:spTgt spid="5">
                                            <p:txEl>
                                              <p:pRg st="1" end="1"/>
                                            </p:txEl>
                                          </p:spTgt>
                                        </p:tgtEl>
                                        <p:attrNameLst>
                                          <p:attrName>style.color</p:attrName>
                                        </p:attrNameLst>
                                      </p:cBhvr>
                                      <p:by>
                                        <p:hsl h="7200000" s="0" l="0"/>
                                      </p:by>
                                    </p:animClr>
                                    <p:animClr clrSpc="hsl" dir="cw">
                                      <p:cBhvr>
                                        <p:cTn id="17" dur="500" fill="hold"/>
                                        <p:tgtEl>
                                          <p:spTgt spid="5">
                                            <p:txEl>
                                              <p:pRg st="1" end="1"/>
                                            </p:txEl>
                                          </p:spTgt>
                                        </p:tgtEl>
                                        <p:attrNameLst>
                                          <p:attrName>fillcolor</p:attrName>
                                        </p:attrNameLst>
                                      </p:cBhvr>
                                      <p:by>
                                        <p:hsl h="7200000" s="0" l="0"/>
                                      </p:by>
                                    </p:animClr>
                                    <p:animClr clrSpc="hsl" dir="cw">
                                      <p:cBhvr>
                                        <p:cTn id="18" dur="500" fill="hold"/>
                                        <p:tgtEl>
                                          <p:spTgt spid="5">
                                            <p:txEl>
                                              <p:pRg st="1" end="1"/>
                                            </p:txEl>
                                          </p:spTgt>
                                        </p:tgtEl>
                                        <p:attrNameLst>
                                          <p:attrName>stroke.color</p:attrName>
                                        </p:attrNameLst>
                                      </p:cBhvr>
                                      <p:by>
                                        <p:hsl h="7200000" s="0" l="0"/>
                                      </p:by>
                                    </p:animClr>
                                    <p:set>
                                      <p:cBhvr>
                                        <p:cTn id="19" dur="500" fill="hold"/>
                                        <p:tgtEl>
                                          <p:spTgt spid="5">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5257800"/>
            <a:ext cx="8305800" cy="1200329"/>
          </a:xfrm>
          <a:prstGeom prst="rect">
            <a:avLst/>
          </a:prstGeom>
          <a:noFill/>
        </p:spPr>
        <p:txBody>
          <a:bodyPr wrap="square" rtlCol="0">
            <a:spAutoFit/>
          </a:bodyPr>
          <a:lstStyle/>
          <a:p>
            <a:pPr algn="ctr"/>
            <a:r>
              <a:rPr lang="ru-RU" sz="3600" dirty="0"/>
              <a:t>Налим – имел второе место по значению после добычи осетра.</a:t>
            </a:r>
          </a:p>
        </p:txBody>
      </p:sp>
      <p:pic>
        <p:nvPicPr>
          <p:cNvPr id="6" name="Рисунок 6" descr="налим 3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a:xfrm>
            <a:off x="1676400" y="0"/>
            <a:ext cx="5486400" cy="4938712"/>
          </a:xfrm>
          <a:prstGeom prst="ellipse">
            <a:avLst/>
          </a:prstGeom>
          <a:ln>
            <a:noFill/>
          </a:ln>
          <a:effectLst>
            <a:softEdge rad="112500"/>
          </a:effectLst>
          <a:extLst>
            <a:ext uri="{909E8E84-426E-40DD-AFC4-6F175D3DCCD1}">
              <a14:hiddenFill xmlns:a14="http://schemas.microsoft.com/office/drawing/2010/main" xmlns="">
                <a:solidFill>
                  <a:srgbClr xmlns:mc="http://schemas.openxmlformats.org/markup-compatibility/2006" val="FFFFFF" mc:Ignorable=""/>
                </a:solidFill>
              </a14:hiddenFill>
            </a:ext>
            <a:ext uri="{91240B29-F687-4F45-9708-019B960494DF}">
              <a14:hiddenLine xmlns:a14="http://schemas.microsoft.com/office/drawing/2010/main" xmlns="" w="9525">
                <a:solidFill>
                  <a:srgbClr xmlns:mc="http://schemas.openxmlformats.org/markup-compatibility/2006" val="000000" mc:Ignorable=""/>
                </a:solidFill>
                <a:miter lim="800000"/>
                <a:headEnd/>
                <a:tailEnd/>
              </a14:hiddenLine>
            </a:ext>
            <a:ext uri="{AF507438-7753-43E0-B8FC-AC1667EBCBE1}">
              <a14:hiddenEffects xmlns:a14="http://schemas.microsoft.com/office/drawing/2010/main" xmlns="">
                <a:effectLst>
                  <a:outerShdw dist="35921" dir="2700000" algn="ctr" rotWithShape="0">
                    <a:srgbClr xmlns:mc="http://schemas.openxmlformats.org/markup-compatibility/2006" val="808080" mc:Ignorable=""/>
                  </a:outerShdw>
                </a:effectLst>
              </a14:hiddenEffects>
            </a:ext>
          </a:extLst>
        </p:spPr>
      </p:pic>
      <p:sp>
        <p:nvSpPr>
          <p:cNvPr id="7" name="TextBox 6"/>
          <p:cNvSpPr txBox="1"/>
          <p:nvPr/>
        </p:nvSpPr>
        <p:spPr>
          <a:xfrm>
            <a:off x="838200" y="4191000"/>
            <a:ext cx="8001000" cy="369332"/>
          </a:xfrm>
          <a:prstGeom prst="rect">
            <a:avLst/>
          </a:prstGeom>
          <a:noFill/>
        </p:spPr>
        <p:txBody>
          <a:bodyPr wrap="square" rtlCol="0">
            <a:spAutoFit/>
          </a:bodyPr>
          <a:lstStyle/>
          <a:p>
            <a:endParaRPr lang="ru-RU" dirty="0"/>
          </a:p>
        </p:txBody>
      </p:sp>
      <p:pic>
        <p:nvPicPr>
          <p:cNvPr id="8" name="Рисунок 6" descr="Налим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a:xfrm>
            <a:off x="452303" y="1219201"/>
            <a:ext cx="8005897" cy="510857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xmlns:mc="http://schemas.openxmlformats.org/markup-compatibility/2006" val="FFFFFF" mc:Ignorable=""/>
                </a:solidFill>
              </a14:hiddenFill>
            </a:ext>
            <a:ext uri="{91240B29-F687-4F45-9708-019B960494DF}">
              <a14:hiddenLine xmlns:a14="http://schemas.microsoft.com/office/drawing/2010/main" xmlns="" w="9525">
                <a:solidFill>
                  <a:srgbClr xmlns:mc="http://schemas.openxmlformats.org/markup-compatibility/2006" val="000000" mc:Ignorable=""/>
                </a:solidFill>
                <a:miter lim="800000"/>
                <a:headEnd/>
                <a:tailEnd/>
              </a14:hiddenLine>
            </a:ext>
          </a:extLst>
        </p:spPr>
      </p:pic>
      <p:sp>
        <p:nvSpPr>
          <p:cNvPr id="9" name="TextBox 8"/>
          <p:cNvSpPr txBox="1"/>
          <p:nvPr/>
        </p:nvSpPr>
        <p:spPr>
          <a:xfrm>
            <a:off x="838200" y="5257800"/>
            <a:ext cx="7543800" cy="1231106"/>
          </a:xfrm>
          <a:prstGeom prst="rect">
            <a:avLst/>
          </a:prstGeom>
          <a:noFill/>
        </p:spPr>
        <p:txBody>
          <a:bodyPr wrap="square" rtlCol="0">
            <a:spAutoFit/>
          </a:bodyPr>
          <a:lstStyle/>
          <a:p>
            <a:pPr algn="ctr"/>
            <a:r>
              <a:rPr lang="ru-RU" sz="2800" b="1" dirty="0">
                <a:solidFill>
                  <a:srgbClr val="C00000"/>
                </a:solidFill>
              </a:rPr>
              <a:t>Вес - 1,5 – 2 кг, максимально до 8 кг Длина –  достигала 55 </a:t>
            </a:r>
            <a:r>
              <a:rPr lang="ru-RU" sz="2800" b="1" dirty="0" smtClean="0">
                <a:solidFill>
                  <a:srgbClr val="C00000"/>
                </a:solidFill>
              </a:rPr>
              <a:t>см.</a:t>
            </a:r>
            <a:endParaRPr lang="ru-RU" b="1" dirty="0">
              <a:solidFill>
                <a:srgbClr val="C00000"/>
              </a:solidFill>
            </a:endParaRPr>
          </a:p>
          <a:p>
            <a:pPr algn="ctr"/>
            <a:endParaRPr lang="ru-RU" b="1" dirty="0"/>
          </a:p>
        </p:txBody>
      </p:sp>
    </p:spTree>
    <p:extLst>
      <p:ext uri="{BB962C8B-B14F-4D97-AF65-F5344CB8AC3E}">
        <p14:creationId xmlns:p14="http://schemas.microsoft.com/office/powerpoint/2010/main" xmlns="" val="7758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1000"/>
                                        <p:tgtEl>
                                          <p:spTgt spid="9">
                                            <p:txEl>
                                              <p:pRg st="0" end="0"/>
                                            </p:txEl>
                                          </p:spTgt>
                                        </p:tgtEl>
                                      </p:cBhvr>
                                    </p:animEffect>
                                    <p:anim calcmode="lin" valueType="num">
                                      <p:cBhvr>
                                        <p:cTn id="2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4294967295"/>
          </p:nvPr>
        </p:nvSpPr>
        <p:spPr>
          <a:xfrm>
            <a:off x="1071538" y="685800"/>
            <a:ext cx="7715304" cy="3657600"/>
          </a:xfrm>
        </p:spPr>
        <p:txBody>
          <a:bodyPr>
            <a:normAutofit fontScale="92500"/>
          </a:bodyPr>
          <a:lstStyle/>
          <a:p>
            <a:r>
              <a:rPr lang="ru-RU" sz="3200" b="1" dirty="0" smtClean="0"/>
              <a:t>Задачи экскурсии:</a:t>
            </a:r>
            <a:endParaRPr lang="ru-RU" sz="3200" dirty="0" smtClean="0"/>
          </a:p>
          <a:p>
            <a:pPr lvl="0"/>
            <a:r>
              <a:rPr lang="ru-RU" sz="3200" dirty="0" smtClean="0"/>
              <a:t>Познакомить  с характеристиками реки;</a:t>
            </a:r>
          </a:p>
          <a:p>
            <a:pPr lvl="0"/>
            <a:r>
              <a:rPr lang="ru-RU" sz="3200" dirty="0" smtClean="0"/>
              <a:t>Показать хозяйственное значение реки;</a:t>
            </a:r>
          </a:p>
          <a:p>
            <a:pPr lvl="0"/>
            <a:r>
              <a:rPr lang="ru-RU" sz="3200" dirty="0" smtClean="0"/>
              <a:t>Воспитание бережного отношение к реке, как части окружающей природы;</a:t>
            </a:r>
          </a:p>
          <a:p>
            <a:pPr lvl="0"/>
            <a:r>
              <a:rPr lang="ru-RU" sz="3200" dirty="0" smtClean="0"/>
              <a:t>Показать красоту реки.</a:t>
            </a:r>
          </a:p>
          <a:p>
            <a:endParaRPr lang="ru-RU"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6" descr="Щука"/>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a:xfrm>
            <a:off x="457200" y="1971675"/>
            <a:ext cx="4041775" cy="3751263"/>
          </a:xfrm>
          <a:prstGeom prst="snip2DiagRect">
            <a:avLst/>
          </a:prstGeom>
          <a:solidFill>
            <a:srgbClr val="FFFFFF">
              <a:shade val="85000"/>
            </a:srgbClr>
          </a:solidFill>
          <a:ln w="88900" cap="sq">
            <a:solidFill>
              <a:srgbClr val="0070C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Рисунок 9" descr="Изображение 14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a:xfrm>
            <a:off x="5067300" y="1600200"/>
            <a:ext cx="3197225" cy="449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9" descr="Щука на камне"/>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a:xfrm>
            <a:off x="4267200" y="3733800"/>
            <a:ext cx="4724400" cy="3387725"/>
          </a:xfrm>
          <a:prstGeom prst="ellipse">
            <a:avLst/>
          </a:prstGeom>
          <a:ln>
            <a:noFill/>
          </a:ln>
          <a:effectLst>
            <a:softEdge rad="112500"/>
          </a:effectLst>
          <a:extLst>
            <a:ext uri="{909E8E84-426E-40DD-AFC4-6F175D3DCCD1}">
              <a14:hiddenFill xmlns:a14="http://schemas.microsoft.com/office/drawing/2010/main" xmlns="">
                <a:solidFill>
                  <a:srgbClr xmlns:mc="http://schemas.openxmlformats.org/markup-compatibility/2006" val="FFFFFF" mc:Ignorable=""/>
                </a:solidFill>
              </a14:hiddenFill>
            </a:ext>
            <a:ext uri="{91240B29-F687-4F45-9708-019B960494DF}">
              <a14:hiddenLine xmlns:a14="http://schemas.microsoft.com/office/drawing/2010/main" xmlns="" w="9525">
                <a:solidFill>
                  <a:srgbClr xmlns:mc="http://schemas.openxmlformats.org/markup-compatibility/2006" val="000000" mc:Ignorable=""/>
                </a:solidFill>
                <a:miter lim="800000"/>
                <a:headEnd/>
                <a:tailEnd/>
              </a14:hiddenLine>
            </a:ext>
            <a:ext uri="{AF507438-7753-43E0-B8FC-AC1667EBCBE1}">
              <a14:hiddenEffects xmlns:a14="http://schemas.microsoft.com/office/drawing/2010/main" xmlns="">
                <a:effectLst>
                  <a:outerShdw dist="35921" dir="2700000" algn="ctr" rotWithShape="0">
                    <a:srgbClr xmlns:mc="http://schemas.openxmlformats.org/markup-compatibility/2006" val="808080" mc:Ignorable=""/>
                  </a:outerShdw>
                </a:effectLst>
              </a14:hiddenEffects>
            </a:ext>
          </a:extLst>
        </p:spPr>
      </p:pic>
    </p:spTree>
    <p:extLst>
      <p:ext uri="{BB962C8B-B14F-4D97-AF65-F5344CB8AC3E}">
        <p14:creationId xmlns:p14="http://schemas.microsoft.com/office/powerpoint/2010/main" xmlns="" val="33386215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785" y="0"/>
            <a:ext cx="4572000" cy="3429000"/>
          </a:xfrm>
          <a:prstGeom prst="ellipse">
            <a:avLst/>
          </a:prstGeom>
          <a:ln>
            <a:noFill/>
          </a:ln>
          <a:effectLst>
            <a:softEdge rad="112500"/>
          </a:effectLst>
        </p:spPr>
      </p:pic>
      <p:pic>
        <p:nvPicPr>
          <p:cNvPr id="6" name="Рисунок 8" descr="Рисунок1Таймень"/>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a:xfrm>
            <a:off x="3810000" y="3592514"/>
            <a:ext cx="5334000" cy="3300743"/>
          </a:xfrm>
          <a:prstGeom prst="ellipse">
            <a:avLst/>
          </a:prstGeom>
          <a:ln>
            <a:noFill/>
          </a:ln>
          <a:effectLst>
            <a:softEdge rad="112500"/>
          </a:effectLst>
        </p:spPr>
      </p:pic>
      <p:sp>
        <p:nvSpPr>
          <p:cNvPr id="4" name="Прямоугольник 3"/>
          <p:cNvSpPr/>
          <p:nvPr/>
        </p:nvSpPr>
        <p:spPr>
          <a:xfrm>
            <a:off x="428596" y="3500438"/>
            <a:ext cx="4500594" cy="2585323"/>
          </a:xfrm>
          <a:prstGeom prst="rect">
            <a:avLst/>
          </a:prstGeom>
        </p:spPr>
        <p:txBody>
          <a:bodyPr wrap="square">
            <a:spAutoFit/>
          </a:bodyPr>
          <a:lstStyle/>
          <a:p>
            <a:r>
              <a:rPr b="1" smtClean="0">
                <a:solidFill>
                  <a:srgbClr val="C00000"/>
                </a:solidFill>
              </a:rPr>
              <a:t>Таймень, любимый и прекрасный,</a:t>
            </a:r>
          </a:p>
          <a:p>
            <a:r>
              <a:rPr b="1" smtClean="0">
                <a:solidFill>
                  <a:srgbClr val="C00000"/>
                </a:solidFill>
              </a:rPr>
              <a:t>Одолевая ток воды ужасный,</a:t>
            </a:r>
          </a:p>
          <a:p>
            <a:r>
              <a:rPr b="1" smtClean="0">
                <a:solidFill>
                  <a:srgbClr val="C00000"/>
                </a:solidFill>
              </a:rPr>
              <a:t>В течение уперся головой!</a:t>
            </a:r>
          </a:p>
          <a:p>
            <a:r>
              <a:rPr b="1" smtClean="0">
                <a:solidFill>
                  <a:srgbClr val="C00000"/>
                </a:solidFill>
              </a:rPr>
              <a:t>О синий крап на платиновых перьях,</a:t>
            </a:r>
          </a:p>
          <a:p>
            <a:r>
              <a:rPr b="1" smtClean="0">
                <a:solidFill>
                  <a:srgbClr val="C00000"/>
                </a:solidFill>
              </a:rPr>
              <a:t>О фейерверк огня и серебра.</a:t>
            </a:r>
          </a:p>
          <a:p>
            <a:r>
              <a:rPr b="1" smtClean="0">
                <a:solidFill>
                  <a:srgbClr val="C00000"/>
                </a:solidFill>
              </a:rPr>
              <a:t>Весь в бурунах, как будто в черных песнях,</a:t>
            </a:r>
          </a:p>
          <a:p>
            <a:r>
              <a:rPr b="1" smtClean="0">
                <a:solidFill>
                  <a:srgbClr val="C00000"/>
                </a:solidFill>
              </a:rPr>
              <a:t>Он на стремнине властвует с утра.</a:t>
            </a:r>
          </a:p>
          <a:p>
            <a:r>
              <a:rPr b="1" smtClean="0">
                <a:solidFill>
                  <a:srgbClr val="C00000"/>
                </a:solidFill>
              </a:rPr>
              <a:t>(И. Шкляревский)</a:t>
            </a:r>
            <a:endParaRPr b="1">
              <a:solidFill>
                <a:srgbClr val="C00000"/>
              </a:solidFill>
            </a:endParaRPr>
          </a:p>
        </p:txBody>
      </p:sp>
    </p:spTree>
    <p:extLst>
      <p:ext uri="{BB962C8B-B14F-4D97-AF65-F5344CB8AC3E}">
        <p14:creationId xmlns:p14="http://schemas.microsoft.com/office/powerpoint/2010/main" xmlns="" val="213786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2057400"/>
            <a:ext cx="8001000" cy="4832092"/>
          </a:xfrm>
          <a:prstGeom prst="rect">
            <a:avLst/>
          </a:prstGeom>
          <a:noFill/>
        </p:spPr>
        <p:txBody>
          <a:bodyPr wrap="square" rtlCol="0">
            <a:spAutoFit/>
          </a:bodyPr>
          <a:lstStyle/>
          <a:p>
            <a:pPr algn="just"/>
            <a:r>
              <a:rPr lang="ru-RU" sz="2800" dirty="0"/>
              <a:t>Рыбные богатства Чуны и ее притоков манят к себе рыболовов любителей во все времена года. Очень разнообразные рыбы населяют нашу Чуну, ее притоки. Стремительный хариус, гладкий, пестрый, как мозаика ленок, гордый таймень, торпеда наших прекрасных вод щука, мрачный налим, а также серьезный осетр, благородная стерлядь, пескари, гальяны, все они могут порадовать рыболова-любителя на нашей реке. </a:t>
            </a:r>
          </a:p>
          <a:p>
            <a:endParaRPr lang="ru-RU" sz="2800" dirty="0"/>
          </a:p>
        </p:txBody>
      </p:sp>
      <p:pic>
        <p:nvPicPr>
          <p:cNvPr id="3" name="Рисунок 6" descr="Хариус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a:xfrm>
            <a:off x="1447800" y="1520825"/>
            <a:ext cx="6400800" cy="4768850"/>
          </a:xfrm>
          <a:prstGeom prst="ellipse">
            <a:avLst/>
          </a:prstGeom>
          <a:ln>
            <a:noFill/>
          </a:ln>
          <a:effectLst>
            <a:softEdge rad="112500"/>
          </a:effectLst>
          <a:extLst>
            <a:ext uri="{909E8E84-426E-40DD-AFC4-6F175D3DCCD1}">
              <a14:hiddenFill xmlns:a14="http://schemas.microsoft.com/office/drawing/2010/main" xmlns="">
                <a:solidFill>
                  <a:srgbClr xmlns:mc="http://schemas.openxmlformats.org/markup-compatibility/2006" val="FFFFFF" mc:Ignorable=""/>
                </a:solidFill>
              </a14:hiddenFill>
            </a:ext>
            <a:ext uri="{91240B29-F687-4F45-9708-019B960494DF}">
              <a14:hiddenLine xmlns:a14="http://schemas.microsoft.com/office/drawing/2010/main" xmlns="" w="9525">
                <a:solidFill>
                  <a:srgbClr xmlns:mc="http://schemas.openxmlformats.org/markup-compatibility/2006" val="000000" mc:Ignorable=""/>
                </a:solidFill>
                <a:miter lim="800000"/>
                <a:headEnd/>
                <a:tailEnd/>
              </a14:hiddenLine>
            </a:ext>
            <a:ext uri="{AF507438-7753-43E0-B8FC-AC1667EBCBE1}">
              <a14:hiddenEffects xmlns:a14="http://schemas.microsoft.com/office/drawing/2010/main" xmlns="">
                <a:effectLst>
                  <a:outerShdw dist="35921" dir="2700000" algn="ctr" rotWithShape="0">
                    <a:srgbClr xmlns:mc="http://schemas.openxmlformats.org/markup-compatibility/2006" val="808080" mc:Ignorable=""/>
                  </a:outerShdw>
                </a:effectLst>
              </a14:hiddenEffects>
            </a:ext>
          </a:extLst>
        </p:spPr>
      </p:pic>
      <p:pic>
        <p:nvPicPr>
          <p:cNvPr id="4" name="Рисунок 6" descr="Ленок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a:xfrm>
            <a:off x="914400" y="2117725"/>
            <a:ext cx="7848600" cy="3713163"/>
          </a:xfrm>
          <a:prstGeom prst="ellipse">
            <a:avLst/>
          </a:prstGeom>
          <a:ln>
            <a:noFill/>
          </a:ln>
          <a:effectLst>
            <a:softEdge rad="112500"/>
          </a:effectLst>
          <a:extLst>
            <a:ext uri="{909E8E84-426E-40DD-AFC4-6F175D3DCCD1}">
              <a14:hiddenFill xmlns:a14="http://schemas.microsoft.com/office/drawing/2010/main" xmlns="">
                <a:solidFill>
                  <a:srgbClr xmlns:mc="http://schemas.openxmlformats.org/markup-compatibility/2006" val="FFFFFF" mc:Ignorable=""/>
                </a:solidFill>
              </a14:hiddenFill>
            </a:ext>
            <a:ext uri="{91240B29-F687-4F45-9708-019B960494DF}">
              <a14:hiddenLine xmlns:a14="http://schemas.microsoft.com/office/drawing/2010/main" xmlns="" w="9525">
                <a:solidFill>
                  <a:srgbClr xmlns:mc="http://schemas.openxmlformats.org/markup-compatibility/2006" val="000000" mc:Ignorable=""/>
                </a:solidFill>
                <a:miter lim="800000"/>
                <a:headEnd/>
                <a:tailEnd/>
              </a14:hiddenLine>
            </a:ext>
            <a:ext uri="{AF507438-7753-43E0-B8FC-AC1667EBCBE1}">
              <a14:hiddenEffects xmlns:a14="http://schemas.microsoft.com/office/drawing/2010/main" xmlns="">
                <a:effectLst>
                  <a:outerShdw dist="35921" dir="2700000" algn="ctr" rotWithShape="0">
                    <a:srgbClr xmlns:mc="http://schemas.openxmlformats.org/markup-compatibility/2006" val="808080" mc:Ignorable=""/>
                  </a:outerShdw>
                </a:effectLst>
              </a14:hiddenEffects>
            </a:ext>
          </a:extLst>
        </p:spPr>
      </p:pic>
      <p:pic>
        <p:nvPicPr>
          <p:cNvPr id="5" name="Рисунок 6" descr="Гольян"/>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a:xfrm>
            <a:off x="1447800" y="2268538"/>
            <a:ext cx="7239000" cy="3660775"/>
          </a:xfrm>
          <a:prstGeom prst="ellipse">
            <a:avLst/>
          </a:prstGeom>
          <a:ln>
            <a:noFill/>
          </a:ln>
          <a:effectLst>
            <a:softEdge rad="112500"/>
          </a:effectLst>
          <a:extLst>
            <a:ext uri="{909E8E84-426E-40DD-AFC4-6F175D3DCCD1}">
              <a14:hiddenFill xmlns:a14="http://schemas.microsoft.com/office/drawing/2010/main" xmlns="">
                <a:solidFill>
                  <a:srgbClr xmlns:mc="http://schemas.openxmlformats.org/markup-compatibility/2006" val="FFFFFF" mc:Ignorable=""/>
                </a:solidFill>
              </a14:hiddenFill>
            </a:ext>
            <a:ext uri="{91240B29-F687-4F45-9708-019B960494DF}">
              <a14:hiddenLine xmlns:a14="http://schemas.microsoft.com/office/drawing/2010/main" xmlns="" w="9525">
                <a:solidFill>
                  <a:srgbClr xmlns:mc="http://schemas.openxmlformats.org/markup-compatibility/2006" val="000000" mc:Ignorable=""/>
                </a:solidFill>
                <a:miter lim="800000"/>
                <a:headEnd/>
                <a:tailEnd/>
              </a14:hiddenLine>
            </a:ext>
            <a:ext uri="{AF507438-7753-43E0-B8FC-AC1667EBCBE1}">
              <a14:hiddenEffects xmlns:a14="http://schemas.microsoft.com/office/drawing/2010/main" xmlns="">
                <a:effectLst>
                  <a:outerShdw dist="35921" dir="2700000" algn="ctr" rotWithShape="0">
                    <a:srgbClr xmlns:mc="http://schemas.openxmlformats.org/markup-compatibility/2006" val="808080" mc:Ignorable=""/>
                  </a:outerShdw>
                </a:effectLst>
              </a14:hiddenEffects>
            </a:ext>
          </a:extLst>
        </p:spPr>
      </p:pic>
      <p:pic>
        <p:nvPicPr>
          <p:cNvPr id="6" name="Рисунок 6" descr="Сорога"/>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a:xfrm>
            <a:off x="1066800" y="1784350"/>
            <a:ext cx="7772400" cy="4576763"/>
          </a:xfrm>
          <a:prstGeom prst="ellipse">
            <a:avLst/>
          </a:prstGeom>
          <a:ln>
            <a:noFill/>
          </a:ln>
          <a:effectLst>
            <a:softEdge rad="112500"/>
          </a:effectLst>
          <a:extLst>
            <a:ext uri="{909E8E84-426E-40DD-AFC4-6F175D3DCCD1}">
              <a14:hiddenFill xmlns:a14="http://schemas.microsoft.com/office/drawing/2010/main" xmlns="">
                <a:solidFill>
                  <a:srgbClr xmlns:mc="http://schemas.openxmlformats.org/markup-compatibility/2006" val="FFFFFF" mc:Ignorable=""/>
                </a:solidFill>
              </a14:hiddenFill>
            </a:ext>
            <a:ext uri="{91240B29-F687-4F45-9708-019B960494DF}">
              <a14:hiddenLine xmlns:a14="http://schemas.microsoft.com/office/drawing/2010/main" xmlns="" w="9525">
                <a:solidFill>
                  <a:srgbClr xmlns:mc="http://schemas.openxmlformats.org/markup-compatibility/2006" val="000000" mc:Ignorable=""/>
                </a:solidFill>
                <a:miter lim="800000"/>
                <a:headEnd/>
                <a:tailEnd/>
              </a14:hiddenLine>
            </a:ext>
            <a:ext uri="{AF507438-7753-43E0-B8FC-AC1667EBCBE1}">
              <a14:hiddenEffects xmlns:a14="http://schemas.microsoft.com/office/drawing/2010/main" xmlns="">
                <a:effectLst>
                  <a:outerShdw dist="35921" dir="2700000" algn="ctr" rotWithShape="0">
                    <a:srgbClr xmlns:mc="http://schemas.openxmlformats.org/markup-compatibility/2006" val="808080" mc:Ignorable=""/>
                  </a:outerShdw>
                </a:effectLst>
              </a14:hiddenEffects>
            </a:ext>
          </a:extLst>
        </p:spPr>
      </p:pic>
    </p:spTree>
    <p:extLst>
      <p:ext uri="{BB962C8B-B14F-4D97-AF65-F5344CB8AC3E}">
        <p14:creationId xmlns:p14="http://schemas.microsoft.com/office/powerpoint/2010/main" xmlns="" val="40922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5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8" dur="15000" fill="hold"/>
                                        <p:tgtEl>
                                          <p:spTgt spid="2">
                                            <p:txEl>
                                              <p:pRg st="0" end="0"/>
                                            </p:txEl>
                                          </p:spTgt>
                                        </p:tgtEl>
                                        <p:attrNameLst>
                                          <p:attrName>ppt_y</p:attrName>
                                        </p:attrNameLst>
                                      </p:cBhvr>
                                      <p:tavLst>
                                        <p:tav tm="0">
                                          <p:val>
                                            <p:strVal val="#ppt_y+1"/>
                                          </p:val>
                                        </p:tav>
                                        <p:tav tm="100000">
                                          <p:val>
                                            <p:strVal val="#ppt_y-1"/>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6">
                <a:tint val="45000"/>
                <a:satMod val="400000"/>
              </a:schemeClr>
            </a:duotone>
          </a:blip>
          <a:stretch/>
        </a:blipFill>
        <a:effectLst/>
      </p:bgPr>
    </p:bg>
    <p:spTree>
      <p:nvGrpSpPr>
        <p:cNvPr id="1" name=""/>
        <p:cNvGrpSpPr/>
        <p:nvPr/>
      </p:nvGrpSpPr>
      <p:grpSpPr>
        <a:xfrm>
          <a:off x="0" y="0"/>
          <a:ext cx="0" cy="0"/>
          <a:chOff x="0" y="0"/>
          <a:chExt cx="0" cy="0"/>
        </a:xfrm>
      </p:grpSpPr>
      <p:pic>
        <p:nvPicPr>
          <p:cNvPr id="2" name="Рисунок 1" descr="Между Неванкойи Выдрино.jpg"/>
          <p:cNvPicPr>
            <a:picLocks noChangeAspect="1"/>
          </p:cNvPicPr>
          <p:nvPr/>
        </p:nvPicPr>
        <p:blipFill>
          <a:blip r:embed="rId3"/>
          <a:stretch>
            <a:fillRect/>
          </a:stretch>
        </p:blipFill>
        <p:spPr>
          <a:xfrm>
            <a:off x="0" y="372292"/>
            <a:ext cx="9166623" cy="6128542"/>
          </a:xfrm>
          <a:prstGeom prst="rect">
            <a:avLst/>
          </a:prstGeom>
        </p:spPr>
      </p:pic>
      <p:pic>
        <p:nvPicPr>
          <p:cNvPr id="3" name="Рисунок 2" descr="111123">
            <a:hlinkClick r:id="rId4" action="ppaction://hlinksldjump"/>
          </p:cNvPr>
          <p:cNvPicPr/>
          <p:nvPr/>
        </p:nvPicPr>
        <p:blipFill>
          <a:blip r:embed="rId5"/>
          <a:srcRect/>
          <a:stretch>
            <a:fillRect/>
          </a:stretch>
        </p:blipFill>
        <p:spPr bwMode="auto">
          <a:xfrm>
            <a:off x="428596" y="5786454"/>
            <a:ext cx="1046480" cy="5010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Вера Домашнтй\Pictures\Река Чуна\Между Неванкой и Выдрино 2.jpg"/>
          <p:cNvPicPr>
            <a:picLocks noChangeAspect="1" noChangeArrowheads="1"/>
          </p:cNvPicPr>
          <p:nvPr/>
        </p:nvPicPr>
        <p:blipFill>
          <a:blip r:embed="rId2"/>
          <a:srcRect/>
          <a:stretch>
            <a:fillRect/>
          </a:stretch>
        </p:blipFill>
        <p:spPr bwMode="auto">
          <a:xfrm>
            <a:off x="34001" y="357166"/>
            <a:ext cx="9121375" cy="607223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Вера Домашнтй\Documents\Вера Игоревна\Река Чуна\Фото реки края\Чукша.jpg"/>
          <p:cNvPicPr>
            <a:picLocks noChangeAspect="1" noChangeArrowheads="1"/>
          </p:cNvPicPr>
          <p:nvPr/>
        </p:nvPicPr>
        <p:blipFill>
          <a:blip r:embed="rId2"/>
          <a:srcRect/>
          <a:stretch>
            <a:fillRect/>
          </a:stretch>
        </p:blipFill>
        <p:spPr bwMode="auto">
          <a:xfrm>
            <a:off x="857224" y="0"/>
            <a:ext cx="4467225" cy="6667500"/>
          </a:xfrm>
          <a:prstGeom prst="ellipse">
            <a:avLst/>
          </a:prstGeom>
          <a:ln>
            <a:noFill/>
          </a:ln>
          <a:effectLst>
            <a:softEdge rad="112500"/>
          </a:effectLst>
        </p:spPr>
      </p:pic>
      <p:pic>
        <p:nvPicPr>
          <p:cNvPr id="1027" name="Picture 3" descr="C:\Users\Вера Домашнтй\Pictures\Река Чуна\Cuna 18062008\Изображение 047 - копия.jpg"/>
          <p:cNvPicPr>
            <a:picLocks noChangeAspect="1" noChangeArrowheads="1"/>
          </p:cNvPicPr>
          <p:nvPr/>
        </p:nvPicPr>
        <p:blipFill>
          <a:blip r:embed="rId3"/>
          <a:srcRect/>
          <a:stretch>
            <a:fillRect/>
          </a:stretch>
        </p:blipFill>
        <p:spPr bwMode="auto">
          <a:xfrm>
            <a:off x="5286380" y="571480"/>
            <a:ext cx="3716168" cy="5643602"/>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Прямоугольник 1"/>
          <p:cNvSpPr>
            <a:spLocks noChangeArrowheads="1"/>
          </p:cNvSpPr>
          <p:nvPr/>
        </p:nvSpPr>
        <p:spPr bwMode="auto">
          <a:xfrm>
            <a:off x="357188" y="1571625"/>
            <a:ext cx="8215340" cy="2031325"/>
          </a:xfrm>
          <a:prstGeom prst="rect">
            <a:avLst/>
          </a:prstGeom>
          <a:noFill/>
          <a:ln w="9525">
            <a:noFill/>
            <a:miter lim="800000"/>
            <a:headEnd/>
            <a:tailEnd/>
          </a:ln>
        </p:spPr>
        <p:txBody>
          <a:bodyPr wrap="square">
            <a:spAutoFit/>
          </a:bodyPr>
          <a:lstStyle/>
          <a:p>
            <a:endParaRPr lang="ru-RU" dirty="0"/>
          </a:p>
          <a:p>
            <a:r>
              <a:rPr lang="ru-RU" dirty="0"/>
              <a:t>  Экскурсия подготовлена  по материалам </a:t>
            </a:r>
            <a:r>
              <a:rPr lang="ru-RU" dirty="0" smtClean="0"/>
              <a:t>музея и личного архива автора.  </a:t>
            </a:r>
          </a:p>
          <a:p>
            <a:r>
              <a:rPr smtClean="0"/>
              <a:t>Использованы   С. Сартаков "По чунским порогам" </a:t>
            </a:r>
            <a:r>
              <a:rPr lang="ru-RU" dirty="0" smtClean="0"/>
              <a:t>–</a:t>
            </a:r>
            <a:r>
              <a:rPr smtClean="0"/>
              <a:t>М., Детская литература,1968, 175 с.;   В. Воробьев "Рыболовство на реке Чуне. (Притоке Ангары)" , Красноярск, 1926, Воробьева В. И. "Экологическое путешествие по реке Чуне с Сибирячком и боцманом Сармой"// Сибирячок, 2005,№ 4, с.28-32;  фото В. Воробьевой и В. Кекелева.</a:t>
            </a:r>
            <a:endParaRPr lang="ru-RU" dirty="0"/>
          </a:p>
        </p:txBody>
      </p:sp>
      <p:sp>
        <p:nvSpPr>
          <p:cNvPr id="28676" name="Прямоугольник 3"/>
          <p:cNvSpPr>
            <a:spLocks noChangeArrowheads="1"/>
          </p:cNvSpPr>
          <p:nvPr/>
        </p:nvSpPr>
        <p:spPr bwMode="auto">
          <a:xfrm>
            <a:off x="500063" y="4000500"/>
            <a:ext cx="5429250" cy="307975"/>
          </a:xfrm>
          <a:prstGeom prst="rect">
            <a:avLst/>
          </a:prstGeom>
          <a:noFill/>
          <a:ln w="9525">
            <a:noFill/>
            <a:miter lim="800000"/>
            <a:headEnd/>
            <a:tailEnd/>
          </a:ln>
        </p:spPr>
        <p:txBody>
          <a:bodyPr>
            <a:spAutoFit/>
          </a:bodyPr>
          <a:lstStyle/>
          <a:p>
            <a:endParaRPr lang="ru-RU" sz="1400" dirty="0"/>
          </a:p>
        </p:txBody>
      </p:sp>
      <p:sp>
        <p:nvSpPr>
          <p:cNvPr id="28677" name="Прямоугольник 4"/>
          <p:cNvSpPr>
            <a:spLocks noChangeArrowheads="1"/>
          </p:cNvSpPr>
          <p:nvPr/>
        </p:nvSpPr>
        <p:spPr bwMode="auto">
          <a:xfrm>
            <a:off x="357188" y="2643188"/>
            <a:ext cx="7929562" cy="369332"/>
          </a:xfrm>
          <a:prstGeom prst="rect">
            <a:avLst/>
          </a:prstGeom>
          <a:noFill/>
          <a:ln w="9525">
            <a:noFill/>
            <a:miter lim="800000"/>
            <a:headEnd/>
            <a:tailEnd/>
          </a:ln>
        </p:spPr>
        <p:txBody>
          <a:bodyPr>
            <a:spAutoFit/>
          </a:bodyPr>
          <a:lstStyle/>
          <a:p>
            <a:r>
              <a:rPr lang="ru-RU" dirty="0" smtClean="0"/>
              <a:t>.</a:t>
            </a:r>
            <a:endParaRPr lang="ru-RU" dirty="0"/>
          </a:p>
        </p:txBody>
      </p:sp>
      <p:sp>
        <p:nvSpPr>
          <p:cNvPr id="28680" name="Прямоугольник 7"/>
          <p:cNvSpPr>
            <a:spLocks noChangeArrowheads="1"/>
          </p:cNvSpPr>
          <p:nvPr/>
        </p:nvSpPr>
        <p:spPr bwMode="auto">
          <a:xfrm>
            <a:off x="500063" y="3786188"/>
            <a:ext cx="6429375" cy="307975"/>
          </a:xfrm>
          <a:prstGeom prst="rect">
            <a:avLst/>
          </a:prstGeom>
          <a:noFill/>
          <a:ln w="9525">
            <a:noFill/>
            <a:miter lim="800000"/>
            <a:headEnd/>
            <a:tailEnd/>
          </a:ln>
        </p:spPr>
        <p:txBody>
          <a:bodyPr>
            <a:spAutoFit/>
          </a:bodyPr>
          <a:lstStyle/>
          <a:p>
            <a:endParaRPr lang="ru-RU" sz="1400" dirty="0"/>
          </a:p>
        </p:txBody>
      </p:sp>
      <p:sp>
        <p:nvSpPr>
          <p:cNvPr id="28681" name="TextBox 8"/>
          <p:cNvSpPr txBox="1">
            <a:spLocks noChangeArrowheads="1"/>
          </p:cNvSpPr>
          <p:nvPr/>
        </p:nvSpPr>
        <p:spPr bwMode="auto">
          <a:xfrm>
            <a:off x="285750" y="214313"/>
            <a:ext cx="8572500" cy="923330"/>
          </a:xfrm>
          <a:prstGeom prst="rect">
            <a:avLst/>
          </a:prstGeom>
          <a:noFill/>
          <a:ln w="9525">
            <a:noFill/>
            <a:miter lim="800000"/>
            <a:headEnd/>
            <a:tailEnd/>
          </a:ln>
        </p:spPr>
        <p:txBody>
          <a:bodyPr>
            <a:spAutoFit/>
          </a:bodyPr>
          <a:lstStyle/>
          <a:p>
            <a:pPr algn="just"/>
            <a:r>
              <a:rPr lang="ru-RU" b="1" dirty="0"/>
              <a:t>Вот и закончилась наша виртуальная экскурсия </a:t>
            </a:r>
            <a:r>
              <a:rPr b="1" smtClean="0"/>
              <a:t> по реке Чуне</a:t>
            </a:r>
            <a:r>
              <a:rPr lang="ru-RU" b="1" dirty="0" smtClean="0"/>
              <a:t> – главной водной артерии Чунского края, восхищающей нас своей красотой и верно служащей людям на протяжении веков. </a:t>
            </a:r>
            <a:endParaRPr lang="ru-RU" b="1" dirty="0"/>
          </a:p>
        </p:txBody>
      </p:sp>
      <p:sp>
        <p:nvSpPr>
          <p:cNvPr id="28682" name="TextBox 10"/>
          <p:cNvSpPr txBox="1">
            <a:spLocks noChangeArrowheads="1"/>
          </p:cNvSpPr>
          <p:nvPr/>
        </p:nvSpPr>
        <p:spPr bwMode="auto">
          <a:xfrm>
            <a:off x="571500" y="5715000"/>
            <a:ext cx="7215188" cy="307975"/>
          </a:xfrm>
          <a:prstGeom prst="rect">
            <a:avLst/>
          </a:prstGeom>
          <a:noFill/>
          <a:ln w="9525">
            <a:noFill/>
            <a:miter lim="800000"/>
            <a:headEnd/>
            <a:tailEnd/>
          </a:ln>
        </p:spPr>
        <p:txBody>
          <a:bodyPr>
            <a:spAutoFit/>
          </a:bodyPr>
          <a:lstStyle/>
          <a:p>
            <a:endParaRPr lang="ru-RU" sz="1400" dirty="0"/>
          </a:p>
        </p:txBody>
      </p:sp>
      <p:sp>
        <p:nvSpPr>
          <p:cNvPr id="28683" name="Прямоугольник 12"/>
          <p:cNvSpPr>
            <a:spLocks noChangeArrowheads="1"/>
          </p:cNvSpPr>
          <p:nvPr/>
        </p:nvSpPr>
        <p:spPr bwMode="auto">
          <a:xfrm>
            <a:off x="428625" y="3143250"/>
            <a:ext cx="7858125" cy="369888"/>
          </a:xfrm>
          <a:prstGeom prst="rect">
            <a:avLst/>
          </a:prstGeom>
          <a:noFill/>
          <a:ln w="9525">
            <a:noFill/>
            <a:miter lim="800000"/>
            <a:headEnd/>
            <a:tailEnd/>
          </a:ln>
        </p:spPr>
        <p:txBody>
          <a:bodyPr>
            <a:spAutoFit/>
          </a:bodyPr>
          <a:lstStyle/>
          <a:p>
            <a:endParaRPr lang="ru-RU" dirty="0"/>
          </a:p>
        </p:txBody>
      </p:sp>
      <p:sp>
        <p:nvSpPr>
          <p:cNvPr id="28684" name="Прямоугольник 11"/>
          <p:cNvSpPr>
            <a:spLocks noChangeArrowheads="1"/>
          </p:cNvSpPr>
          <p:nvPr/>
        </p:nvSpPr>
        <p:spPr bwMode="auto">
          <a:xfrm>
            <a:off x="1785938" y="6286500"/>
            <a:ext cx="4690771" cy="369332"/>
          </a:xfrm>
          <a:prstGeom prst="rect">
            <a:avLst/>
          </a:prstGeom>
          <a:noFill/>
          <a:ln w="9525">
            <a:noFill/>
            <a:miter lim="800000"/>
            <a:headEnd/>
            <a:tailEnd/>
          </a:ln>
        </p:spPr>
        <p:txBody>
          <a:bodyPr wrap="none">
            <a:spAutoFit/>
          </a:bodyPr>
          <a:lstStyle/>
          <a:p>
            <a:r>
              <a:rPr lang="ru-RU" b="1" dirty="0"/>
              <a:t>Особая благодарность работникам </a:t>
            </a:r>
            <a:r>
              <a:rPr b="1" smtClean="0"/>
              <a:t>     </a:t>
            </a:r>
            <a:r>
              <a:rPr lang="ru-RU" b="1" dirty="0" smtClean="0"/>
              <a:t>….!</a:t>
            </a:r>
            <a:endParaRPr lang="ru-RU" b="1" dirty="0"/>
          </a:p>
        </p:txBody>
      </p:sp>
      <p:sp>
        <p:nvSpPr>
          <p:cNvPr id="28685" name="Прямоугольник 12"/>
          <p:cNvSpPr>
            <a:spLocks noChangeArrowheads="1"/>
          </p:cNvSpPr>
          <p:nvPr/>
        </p:nvSpPr>
        <p:spPr bwMode="auto">
          <a:xfrm>
            <a:off x="428625" y="3500438"/>
            <a:ext cx="8358188" cy="307975"/>
          </a:xfrm>
          <a:prstGeom prst="rect">
            <a:avLst/>
          </a:prstGeom>
          <a:noFill/>
          <a:ln w="9525">
            <a:noFill/>
            <a:miter lim="800000"/>
            <a:headEnd/>
            <a:tailEnd/>
          </a:ln>
        </p:spPr>
        <p:txBody>
          <a:bodyPr>
            <a:spAutoFit/>
          </a:bodyPr>
          <a:lstStyle/>
          <a:p>
            <a:endParaRPr lang="ru-RU" sz="1400" dirty="0"/>
          </a:p>
        </p:txBody>
      </p:sp>
      <p:sp>
        <p:nvSpPr>
          <p:cNvPr id="28686" name="Rectangle 14"/>
          <p:cNvSpPr>
            <a:spLocks noChangeArrowheads="1"/>
          </p:cNvSpPr>
          <p:nvPr/>
        </p:nvSpPr>
        <p:spPr bwMode="auto">
          <a:xfrm>
            <a:off x="642938" y="5143500"/>
            <a:ext cx="184731" cy="338554"/>
          </a:xfrm>
          <a:prstGeom prst="rect">
            <a:avLst/>
          </a:prstGeom>
          <a:noFill/>
          <a:ln w="9525">
            <a:noFill/>
            <a:miter lim="800000"/>
            <a:headEnd/>
            <a:tailEnd/>
          </a:ln>
        </p:spPr>
        <p:txBody>
          <a:bodyPr wrap="none" anchor="ctr">
            <a:spAutoFit/>
          </a:bodyPr>
          <a:lstStyle/>
          <a:p>
            <a:pPr eaLnBrk="0" hangingPunct="0"/>
            <a:endParaRPr lang="ru-RU" sz="1600" dirty="0">
              <a:ea typeface="Calibri" pitchFamily="34" charset="0"/>
              <a:cs typeface="Times New Roman" pitchFamily="18" charset="0"/>
            </a:endParaRPr>
          </a:p>
        </p:txBody>
      </p:sp>
      <p:sp>
        <p:nvSpPr>
          <p:cNvPr id="28687" name="TextBox 14"/>
          <p:cNvSpPr txBox="1">
            <a:spLocks noChangeArrowheads="1"/>
          </p:cNvSpPr>
          <p:nvPr/>
        </p:nvSpPr>
        <p:spPr bwMode="auto">
          <a:xfrm>
            <a:off x="571500" y="5929313"/>
            <a:ext cx="7715250" cy="369887"/>
          </a:xfrm>
          <a:prstGeom prst="rect">
            <a:avLst/>
          </a:prstGeom>
          <a:noFill/>
          <a:ln w="9525">
            <a:noFill/>
            <a:miter lim="800000"/>
            <a:headEnd/>
            <a:tailEnd/>
          </a:ln>
        </p:spPr>
        <p:txBody>
          <a:bodyPr>
            <a:spAutoFit/>
          </a:bodyPr>
          <a:lstStyle/>
          <a:p>
            <a:endParaRPr lang="ru-RU" dirty="0"/>
          </a:p>
        </p:txBody>
      </p:sp>
      <p:pic>
        <p:nvPicPr>
          <p:cNvPr id="16" name="Рисунок 15" descr="111123">
            <a:hlinkClick r:id="rId2" action="ppaction://hlinksldjump"/>
          </p:cNvPr>
          <p:cNvPicPr/>
          <p:nvPr/>
        </p:nvPicPr>
        <p:blipFill>
          <a:blip r:embed="rId3"/>
          <a:srcRect/>
          <a:stretch>
            <a:fillRect/>
          </a:stretch>
        </p:blipFill>
        <p:spPr bwMode="auto">
          <a:xfrm>
            <a:off x="500034" y="5572140"/>
            <a:ext cx="1046480" cy="50101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857232"/>
            <a:ext cx="7000924" cy="5016758"/>
          </a:xfrm>
          <a:prstGeom prst="rect">
            <a:avLst/>
          </a:prstGeom>
          <a:noFill/>
        </p:spPr>
        <p:txBody>
          <a:bodyPr wrap="square" rtlCol="0">
            <a:spAutoFit/>
          </a:bodyPr>
          <a:lstStyle/>
          <a:p>
            <a:pPr algn="just"/>
            <a:r>
              <a:rPr sz="3200" smtClean="0"/>
              <a:t>Интересная гипотеза!</a:t>
            </a:r>
          </a:p>
          <a:p>
            <a:pPr algn="just"/>
            <a:r>
              <a:rPr sz="3200" smtClean="0"/>
              <a:t>В книге А. Статейного Топонимика Сибири и Дальнего Востока.- Красноярск, 2008. с. 470 указывается:</a:t>
            </a:r>
          </a:p>
          <a:p>
            <a:pPr algn="just"/>
            <a:r>
              <a:rPr sz="3200" smtClean="0"/>
              <a:t>Чуна - по видимому дано от имени родоплеменной группы Кор-Чуна. Они жили по реке Чуне, рядом с бурятами,</a:t>
            </a:r>
            <a:r>
              <a:rPr lang="ru-RU" sz="3200" dirty="0" smtClean="0"/>
              <a:t>… в том числе в долине реки </a:t>
            </a:r>
            <a:r>
              <a:rPr lang="ru-RU" sz="3200" dirty="0" smtClean="0">
                <a:hlinkClick r:id="rId2" action="ppaction://hlinksldjump"/>
              </a:rPr>
              <a:t>Чуны</a:t>
            </a:r>
            <a:r>
              <a:rPr lang="ru-RU" sz="3200" dirty="0" smtClean="0"/>
              <a:t>».</a:t>
            </a:r>
            <a:endParaRPr lang="ru-RU" sz="32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85720" y="428604"/>
            <a:ext cx="8143932"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539750" algn="l" defTabSz="914400" rtl="0" eaLnBrk="1" fontAlgn="base" latinLnBrk="0" hangingPunct="1">
              <a:lnSpc>
                <a:spcPct val="100000"/>
              </a:lnSpc>
              <a:spcBef>
                <a:spcPct val="0"/>
              </a:spcBef>
              <a:spcAft>
                <a:spcPct val="0"/>
              </a:spcAft>
              <a:buClrTx/>
              <a:buSzTx/>
              <a:buFontTx/>
              <a:buNone/>
              <a:tabLst/>
            </a:pPr>
            <a:r>
              <a:rPr kumimoji="0" lang="ru-RU"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Структура экскурсии:</a:t>
            </a:r>
            <a:endParaRPr kumimoji="0" lang="ru-RU" sz="2800" b="0" i="0" u="none" strike="noStrike" cap="none" normalizeH="0" baseline="0" dirty="0" smtClean="0">
              <a:ln>
                <a:noFill/>
              </a:ln>
              <a:solidFill>
                <a:schemeClr val="tx1"/>
              </a:solidFill>
              <a:effectLst/>
              <a:latin typeface="Arial" pitchFamily="34" charset="0"/>
            </a:endParaRPr>
          </a:p>
          <a:p>
            <a:pPr marL="0" marR="0" lvl="0" indent="539750" algn="l" defTabSz="914400" rtl="0" eaLnBrk="0" fontAlgn="base" latinLnBrk="0" hangingPunct="0">
              <a:lnSpc>
                <a:spcPct val="100000"/>
              </a:lnSpc>
              <a:spcBef>
                <a:spcPct val="0"/>
              </a:spcBef>
              <a:spcAft>
                <a:spcPct val="0"/>
              </a:spcAft>
              <a:buClrTx/>
              <a:buSzTx/>
              <a:buFontTx/>
              <a:buNone/>
              <a:tabLst/>
            </a:pPr>
            <a:r>
              <a:rPr kumimoji="0" lang="ru-RU"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Экскурсия состоит из  частей: </a:t>
            </a:r>
            <a:endParaRPr kumimoji="0" lang="ru-RU" sz="2800" b="0" i="0" u="none" strike="noStrike" cap="none" normalizeH="0" baseline="0" dirty="0" smtClean="0">
              <a:ln>
                <a:noFill/>
              </a:ln>
              <a:solidFill>
                <a:schemeClr val="tx1"/>
              </a:solidFill>
              <a:effectLst/>
              <a:latin typeface="Arial" pitchFamily="34" charset="0"/>
            </a:endParaRPr>
          </a:p>
          <a:p>
            <a:pPr marL="0" marR="0" lvl="0" indent="539750" algn="l" defTabSz="914400" rtl="0" eaLnBrk="0" fontAlgn="base" latinLnBrk="0" hangingPunct="0">
              <a:lnSpc>
                <a:spcPct val="100000"/>
              </a:lnSpc>
              <a:spcBef>
                <a:spcPct val="0"/>
              </a:spcBef>
              <a:spcAft>
                <a:spcPct val="0"/>
              </a:spcAft>
              <a:buClrTx/>
              <a:buSzTx/>
              <a:buFontTx/>
              <a:buNone/>
              <a:tabLst/>
            </a:pPr>
            <a:r>
              <a:rPr kumimoji="0" lang="ru-RU"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А) знакомство с характеристиками реки, факторами, влияющими на неё;</a:t>
            </a:r>
            <a:endParaRPr kumimoji="0" lang="ru-RU" sz="2800" b="0" i="0" u="none" strike="noStrike" cap="none" normalizeH="0" baseline="0" dirty="0" smtClean="0">
              <a:ln>
                <a:noFill/>
              </a:ln>
              <a:solidFill>
                <a:schemeClr val="tx1"/>
              </a:solidFill>
              <a:effectLst/>
              <a:latin typeface="Arial" pitchFamily="34" charset="0"/>
            </a:endParaRPr>
          </a:p>
          <a:p>
            <a:pPr marL="0" marR="0" lvl="0" indent="539750" algn="l" defTabSz="914400" rtl="0" eaLnBrk="0" fontAlgn="base" latinLnBrk="0" hangingPunct="0">
              <a:lnSpc>
                <a:spcPct val="100000"/>
              </a:lnSpc>
              <a:spcBef>
                <a:spcPct val="0"/>
              </a:spcBef>
              <a:spcAft>
                <a:spcPct val="0"/>
              </a:spcAft>
              <a:buClrTx/>
              <a:buSzTx/>
              <a:buFontTx/>
              <a:buNone/>
              <a:tabLst/>
            </a:pPr>
            <a:r>
              <a:rPr kumimoji="0" lang="ru-RU"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Б) знакомство с  историей хозяйственного использования реки;</a:t>
            </a:r>
            <a:endParaRPr kumimoji="0" lang="ru-RU" sz="2800" b="0" i="0" u="none" strike="noStrike" cap="none" normalizeH="0" baseline="0" dirty="0" smtClean="0">
              <a:ln>
                <a:noFill/>
              </a:ln>
              <a:solidFill>
                <a:schemeClr val="tx1"/>
              </a:solidFill>
              <a:effectLst/>
              <a:latin typeface="Arial" pitchFamily="34" charset="0"/>
            </a:endParaRPr>
          </a:p>
          <a:p>
            <a:pPr marL="0" marR="0" lvl="0" indent="539750" algn="l" defTabSz="914400" rtl="0" eaLnBrk="0" fontAlgn="base" latinLnBrk="0" hangingPunct="0">
              <a:lnSpc>
                <a:spcPct val="100000"/>
              </a:lnSpc>
              <a:spcBef>
                <a:spcPct val="0"/>
              </a:spcBef>
              <a:spcAft>
                <a:spcPct val="0"/>
              </a:spcAft>
              <a:buClrTx/>
              <a:buSzTx/>
              <a:buFontTx/>
              <a:buNone/>
              <a:tabLst/>
            </a:pPr>
            <a:r>
              <a:rPr kumimoji="0" lang="ru-RU"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 характеристика рыбного богатства Чуны;</a:t>
            </a:r>
            <a:endParaRPr kumimoji="0" lang="ru-RU" sz="2800" b="0" i="0" u="none" strike="noStrike" cap="none" normalizeH="0" baseline="0" dirty="0" smtClean="0">
              <a:ln>
                <a:noFill/>
              </a:ln>
              <a:solidFill>
                <a:schemeClr val="tx1"/>
              </a:solidFill>
              <a:effectLst/>
              <a:latin typeface="Arial" pitchFamily="34" charset="0"/>
            </a:endParaRPr>
          </a:p>
          <a:p>
            <a:pPr marL="0" marR="0" lvl="0" indent="539750" algn="l" defTabSz="914400" rtl="0" eaLnBrk="0" fontAlgn="base" latinLnBrk="0" hangingPunct="0">
              <a:lnSpc>
                <a:spcPct val="100000"/>
              </a:lnSpc>
              <a:spcBef>
                <a:spcPct val="0"/>
              </a:spcBef>
              <a:spcAft>
                <a:spcPct val="0"/>
              </a:spcAft>
              <a:buClrTx/>
              <a:buSzTx/>
              <a:buFontTx/>
              <a:buNone/>
              <a:tabLst/>
            </a:pPr>
            <a:r>
              <a:rPr kumimoji="0" lang="ru-RU"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Г) экологические аспекты состояния реки;</a:t>
            </a:r>
            <a:endParaRPr kumimoji="0" lang="ru-RU" sz="2800" b="0" i="0" u="none" strike="noStrike" cap="none" normalizeH="0" baseline="0" dirty="0" smtClean="0">
              <a:ln>
                <a:noFill/>
              </a:ln>
              <a:solidFill>
                <a:schemeClr val="tx1"/>
              </a:solidFill>
              <a:effectLst/>
              <a:latin typeface="Arial" pitchFamily="34" charset="0"/>
            </a:endParaRPr>
          </a:p>
          <a:p>
            <a:pPr marL="0" marR="0" lvl="0" indent="539750" algn="l" defTabSz="914400" rtl="0" eaLnBrk="0" fontAlgn="base" latinLnBrk="0" hangingPunct="0">
              <a:lnSpc>
                <a:spcPct val="100000"/>
              </a:lnSpc>
              <a:spcBef>
                <a:spcPct val="0"/>
              </a:spcBef>
              <a:spcAft>
                <a:spcPct val="0"/>
              </a:spcAft>
              <a:buClrTx/>
              <a:buSzTx/>
              <a:buFontTx/>
              <a:buNone/>
              <a:tabLst/>
            </a:pPr>
            <a:r>
              <a:rPr kumimoji="0" lang="ru-RU"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Д) красота реки.</a:t>
            </a:r>
            <a:endParaRPr kumimoji="0" lang="ru-RU" sz="28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idx="4294967295"/>
          </p:nvPr>
        </p:nvSpPr>
        <p:spPr>
          <a:xfrm>
            <a:off x="381000" y="533400"/>
            <a:ext cx="8305800" cy="3352800"/>
          </a:xfrm>
        </p:spPr>
        <p:txBody>
          <a:bodyPr>
            <a:prstTxWarp prst="textWave2">
              <a:avLst/>
            </a:prstTxWarp>
          </a:bodyPr>
          <a:lstStyle/>
          <a:p>
            <a:r>
              <a:rPr lang="ru-RU" dirty="0" smtClean="0">
                <a:solidFill>
                  <a:srgbClr val="FFFF00"/>
                </a:solidFill>
              </a:rPr>
              <a:t>Река Чуна</a:t>
            </a:r>
            <a:br>
              <a:rPr lang="ru-RU" dirty="0" smtClean="0">
                <a:solidFill>
                  <a:srgbClr val="FFFF00"/>
                </a:solidFill>
              </a:rPr>
            </a:br>
            <a:r>
              <a:rPr lang="ru-RU" dirty="0" smtClean="0">
                <a:solidFill>
                  <a:srgbClr val="FFFF00"/>
                </a:solidFill>
              </a:rPr>
              <a:t>- крутые берега…</a:t>
            </a:r>
            <a:br>
              <a:rPr lang="ru-RU" dirty="0" smtClean="0">
                <a:solidFill>
                  <a:srgbClr val="FFFF00"/>
                </a:solidFill>
              </a:rPr>
            </a:br>
            <a:endParaRPr lang="ru-RU" dirty="0">
              <a:solidFill>
                <a:srgbClr val="FFFF00"/>
              </a:solidFill>
            </a:endParaRPr>
          </a:p>
        </p:txBody>
      </p:sp>
      <p:sp>
        <p:nvSpPr>
          <p:cNvPr id="5" name="Подзаголовок 4"/>
          <p:cNvSpPr>
            <a:spLocks noGrp="1"/>
          </p:cNvSpPr>
          <p:nvPr>
            <p:ph type="subTitle" idx="4294967295"/>
          </p:nvPr>
        </p:nvSpPr>
        <p:spPr>
          <a:xfrm>
            <a:off x="533400" y="4495800"/>
            <a:ext cx="8610600" cy="1143000"/>
          </a:xfrm>
        </p:spPr>
        <p:txBody>
          <a:bodyPr>
            <a:prstTxWarp prst="textWave2">
              <a:avLst/>
            </a:prstTxWarp>
            <a:noAutofit/>
          </a:bodyPr>
          <a:lstStyle/>
          <a:p>
            <a:pPr marL="18288" indent="0">
              <a:buNone/>
            </a:pPr>
            <a:r>
              <a:rPr lang="ru-RU" sz="2800" dirty="0" smtClean="0"/>
              <a:t>Виртуальная экскурсия.</a:t>
            </a:r>
          </a:p>
          <a:p>
            <a:pPr marL="18288" indent="0">
              <a:buNone/>
            </a:pPr>
            <a:r>
              <a:rPr lang="ru-RU" sz="2000" dirty="0" smtClean="0"/>
              <a:t>Воробьева Вера Игоревна, педагог дополнительного образования МОУ СОЩ № 4 п. Лесогорск</a:t>
            </a:r>
            <a:endParaRPr lang="ru-RU" sz="2000" dirty="0"/>
          </a:p>
        </p:txBody>
      </p:sp>
      <p:pic>
        <p:nvPicPr>
          <p:cNvPr id="2" name="Рисунок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1531113874"/>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graphicFrame>
        <p:nvGraphicFramePr>
          <p:cNvPr id="3" name="Схема 2"/>
          <p:cNvGraphicFramePr/>
          <p:nvPr/>
        </p:nvGraphicFramePr>
        <p:xfrm>
          <a:off x="214282" y="142852"/>
          <a:ext cx="5357850" cy="40719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5857884" y="571480"/>
            <a:ext cx="2500330" cy="3970318"/>
          </a:xfrm>
          <a:prstGeom prst="rect">
            <a:avLst/>
          </a:prstGeom>
          <a:noFill/>
        </p:spPr>
        <p:txBody>
          <a:bodyPr wrap="square" rtlCol="0">
            <a:spAutoFit/>
          </a:bodyPr>
          <a:lstStyle/>
          <a:p>
            <a:pPr marL="342900" indent="-342900">
              <a:buAutoNum type="arabicPeriod"/>
            </a:pPr>
            <a:r>
              <a:rPr b="1" smtClean="0">
                <a:solidFill>
                  <a:srgbClr val="FFFF00"/>
                </a:solidFill>
              </a:rPr>
              <a:t>Историческая справка</a:t>
            </a:r>
          </a:p>
          <a:p>
            <a:pPr marL="342900" indent="-342900">
              <a:buAutoNum type="arabicPeriod"/>
            </a:pPr>
            <a:r>
              <a:rPr b="1" smtClean="0">
                <a:solidFill>
                  <a:srgbClr val="FFFF00"/>
                </a:solidFill>
              </a:rPr>
              <a:t>Этимология слова Чуна</a:t>
            </a:r>
          </a:p>
          <a:p>
            <a:pPr marL="342900" indent="-342900">
              <a:buAutoNum type="arabicPeriod"/>
            </a:pPr>
            <a:r>
              <a:rPr b="1" smtClean="0">
                <a:solidFill>
                  <a:srgbClr val="FFFF00"/>
                </a:solidFill>
              </a:rPr>
              <a:t>Характеристики реки</a:t>
            </a:r>
          </a:p>
          <a:p>
            <a:pPr marL="342900" indent="-342900">
              <a:buAutoNum type="arabicPeriod"/>
            </a:pPr>
            <a:r>
              <a:rPr b="1" smtClean="0">
                <a:solidFill>
                  <a:srgbClr val="FFFF00"/>
                </a:solidFill>
              </a:rPr>
              <a:t>Верховья реки</a:t>
            </a:r>
          </a:p>
          <a:p>
            <a:pPr marL="342900" indent="-342900">
              <a:buAutoNum type="arabicPeriod"/>
            </a:pPr>
            <a:r>
              <a:rPr b="1" smtClean="0">
                <a:solidFill>
                  <a:srgbClr val="FFFF00"/>
                </a:solidFill>
              </a:rPr>
              <a:t>Чунские пороги</a:t>
            </a:r>
          </a:p>
          <a:p>
            <a:pPr marL="342900" indent="-342900">
              <a:buAutoNum type="arabicPeriod"/>
            </a:pPr>
            <a:r>
              <a:rPr b="1" smtClean="0">
                <a:solidFill>
                  <a:srgbClr val="FFFF00"/>
                </a:solidFill>
              </a:rPr>
              <a:t>Судоходство на Чуне</a:t>
            </a:r>
          </a:p>
          <a:p>
            <a:pPr marL="342900" indent="-342900">
              <a:buAutoNum type="arabicPeriod"/>
            </a:pPr>
            <a:r>
              <a:rPr b="1" smtClean="0">
                <a:solidFill>
                  <a:srgbClr val="FFFF00"/>
                </a:solidFill>
              </a:rPr>
              <a:t>Рыбалка на Чуне</a:t>
            </a:r>
          </a:p>
          <a:p>
            <a:pPr marL="342900" indent="-342900">
              <a:buAutoNum type="arabicPeriod"/>
            </a:pPr>
            <a:r>
              <a:rPr b="1" smtClean="0">
                <a:solidFill>
                  <a:srgbClr val="FFFF00"/>
                </a:solidFill>
              </a:rPr>
              <a:t>Заповедные места</a:t>
            </a:r>
          </a:p>
          <a:p>
            <a:pPr marL="342900" indent="-342900">
              <a:buAutoNum type="arabicPeriod"/>
            </a:pPr>
            <a:r>
              <a:rPr b="1" smtClean="0">
                <a:solidFill>
                  <a:srgbClr val="FFFF00"/>
                </a:solidFill>
              </a:rPr>
              <a:t>Заключение</a:t>
            </a:r>
            <a:endParaRPr lang="ru-RU" b="1" dirty="0">
              <a:solidFill>
                <a:srgbClr val="FFFF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990600" y="496290"/>
            <a:ext cx="8001000" cy="4031873"/>
          </a:xfrm>
          <a:prstGeom prst="rect">
            <a:avLst/>
          </a:prstGeom>
          <a:noFill/>
        </p:spPr>
        <p:txBody>
          <a:bodyPr wrap="square" rtlCol="0">
            <a:spAutoFit/>
          </a:bodyPr>
          <a:lstStyle/>
          <a:p>
            <a:pPr algn="just"/>
            <a:r>
              <a:rPr lang="ru-RU" sz="3200" b="1" dirty="0">
                <a:solidFill>
                  <a:srgbClr val="000099"/>
                </a:solidFill>
              </a:rPr>
              <a:t>Чуна – одна из крупнейших рек Иркутской области имеет свою древнюю историю. Четыре столетия назад отважные русские землепроходцы появились в нашем крае. Путь в  глубь Сибири в необжитые места проходил по величавым и суровым сибирским рекам. </a:t>
            </a:r>
            <a:endParaRPr lang="ru-RU" sz="3200" b="1" i="1" dirty="0">
              <a:solidFill>
                <a:srgbClr val="000099"/>
              </a:solidFill>
            </a:endParaRPr>
          </a:p>
        </p:txBody>
      </p:sp>
      <p:pic>
        <p:nvPicPr>
          <p:cNvPr id="3" name="Рисунок 2" descr="111123">
            <a:hlinkClick r:id="rId3" action="ppaction://hlinksldjump"/>
          </p:cNvPr>
          <p:cNvPicPr/>
          <p:nvPr/>
        </p:nvPicPr>
        <p:blipFill>
          <a:blip r:embed="rId4"/>
          <a:srcRect/>
          <a:stretch>
            <a:fillRect/>
          </a:stretch>
        </p:blipFill>
        <p:spPr bwMode="auto">
          <a:xfrm>
            <a:off x="6286512" y="5643578"/>
            <a:ext cx="1046480" cy="501015"/>
          </a:xfrm>
          <a:prstGeom prst="rect">
            <a:avLst/>
          </a:prstGeom>
          <a:noFill/>
          <a:ln w="9525">
            <a:noFill/>
            <a:miter lim="800000"/>
            <a:headEnd/>
            <a:tailEnd/>
          </a:ln>
        </p:spPr>
      </p:pic>
    </p:spTree>
    <p:extLst>
      <p:ext uri="{BB962C8B-B14F-4D97-AF65-F5344CB8AC3E}">
        <p14:creationId xmlns:p14="http://schemas.microsoft.com/office/powerpoint/2010/main" xmlns="" val="384219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5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8" dur="15000" fill="hold"/>
                                        <p:tgtEl>
                                          <p:spTgt spid="4">
                                            <p:txEl>
                                              <p:pRg st="0" end="0"/>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4294967295"/>
          </p:nvPr>
        </p:nvPicPr>
        <p:blipFill>
          <a:blip r:embed="rId2">
            <a:extLst>
              <a:ext uri="{28A0092B-C50C-407E-A947-70E740481C1C}">
                <a14:useLocalDpi xmlns:a14="http://schemas.microsoft.com/office/drawing/2010/main" xmlns="" val="0"/>
              </a:ext>
            </a:extLst>
          </a:blip>
          <a:stretch>
            <a:fillRect/>
          </a:stretch>
        </p:blipFill>
        <p:spPr>
          <a:xfrm>
            <a:off x="-733882" y="0"/>
            <a:ext cx="9801682" cy="7141311"/>
          </a:xfrm>
        </p:spPr>
      </p:pic>
      <p:sp>
        <p:nvSpPr>
          <p:cNvPr id="8" name="TextBox 7"/>
          <p:cNvSpPr txBox="1"/>
          <p:nvPr/>
        </p:nvSpPr>
        <p:spPr>
          <a:xfrm>
            <a:off x="685800" y="457201"/>
            <a:ext cx="7772400" cy="2062103"/>
          </a:xfrm>
          <a:prstGeom prst="rect">
            <a:avLst/>
          </a:prstGeom>
          <a:noFill/>
        </p:spPr>
        <p:txBody>
          <a:bodyPr wrap="square" rtlCol="0">
            <a:spAutoFit/>
          </a:bodyPr>
          <a:lstStyle/>
          <a:p>
            <a:pPr algn="just"/>
            <a:r>
              <a:rPr lang="ru-RU" sz="3200" b="1" dirty="0">
                <a:solidFill>
                  <a:srgbClr val="000099"/>
                </a:solidFill>
              </a:rPr>
              <a:t>Некоторые из первопроходцев осели на берегах реки Чуны. Их заворожила красота дикого Чунского края, река с удивительно чистой, светлой водой. </a:t>
            </a:r>
            <a:endParaRPr lang="ru-RU" dirty="0"/>
          </a:p>
        </p:txBody>
      </p:sp>
      <p:sp>
        <p:nvSpPr>
          <p:cNvPr id="2" name="TextBox 1"/>
          <p:cNvSpPr txBox="1"/>
          <p:nvPr/>
        </p:nvSpPr>
        <p:spPr>
          <a:xfrm>
            <a:off x="609600" y="2519305"/>
            <a:ext cx="8001000" cy="2554545"/>
          </a:xfrm>
          <a:prstGeom prst="rect">
            <a:avLst/>
          </a:prstGeom>
          <a:noFill/>
        </p:spPr>
        <p:txBody>
          <a:bodyPr wrap="square" rtlCol="0">
            <a:spAutoFit/>
          </a:bodyPr>
          <a:lstStyle/>
          <a:p>
            <a:pPr algn="just"/>
            <a:r>
              <a:rPr lang="ru-RU" sz="3200" b="1" dirty="0">
                <a:solidFill>
                  <a:srgbClr val="000099"/>
                </a:solidFill>
              </a:rPr>
              <a:t>Так появились первые чунские села  Балтурино, Неванка, Саввино. Для жителей этих сел, река стала добрым другом и кормилицей.</a:t>
            </a:r>
            <a:endParaRPr lang="ru-RU" sz="3200" b="1" i="1" dirty="0">
              <a:solidFill>
                <a:srgbClr val="000099"/>
              </a:solidFill>
            </a:endParaRPr>
          </a:p>
          <a:p>
            <a:pPr algn="just"/>
            <a:endParaRPr lang="ru-RU" sz="3200" dirty="0"/>
          </a:p>
        </p:txBody>
      </p:sp>
    </p:spTree>
    <p:extLst>
      <p:ext uri="{BB962C8B-B14F-4D97-AF65-F5344CB8AC3E}">
        <p14:creationId xmlns:p14="http://schemas.microsoft.com/office/powerpoint/2010/main" xmlns="" val="327309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5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8" dur="15000" fill="hold"/>
                                        <p:tgtEl>
                                          <p:spTgt spid="8">
                                            <p:txEl>
                                              <p:pRg st="0" end="0"/>
                                            </p:txEl>
                                          </p:spTgt>
                                        </p:tgtEl>
                                        <p:attrNameLst>
                                          <p:attrName>ppt_y</p:attrName>
                                        </p:attrNameLst>
                                      </p:cBhvr>
                                      <p:tavLst>
                                        <p:tav tm="0">
                                          <p:val>
                                            <p:strVal val="#ppt_y+1"/>
                                          </p:val>
                                        </p:tav>
                                        <p:tav tm="100000">
                                          <p:val>
                                            <p:strVal val="#ppt_y-1"/>
                                          </p:val>
                                        </p:tav>
                                      </p:tavLst>
                                    </p:anim>
                                  </p:childTnLst>
                                </p:cTn>
                              </p:par>
                            </p:childTnLst>
                          </p:cTn>
                        </p:par>
                      </p:childTnLst>
                    </p:cTn>
                  </p:par>
                  <p:par>
                    <p:cTn id="9" fill="hold">
                      <p:stCondLst>
                        <p:cond delay="indefinite"/>
                      </p:stCondLst>
                      <p:childTnLst>
                        <p:par>
                          <p:cTn id="10" fill="hold">
                            <p:stCondLst>
                              <p:cond delay="0"/>
                            </p:stCondLst>
                            <p:childTnLst>
                              <p:par>
                                <p:cTn id="11" presetID="28"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5000" fill="hold"/>
                                        <p:tgtEl>
                                          <p:spTgt spid="2"/>
                                        </p:tgtEl>
                                        <p:attrNameLst>
                                          <p:attrName>ppt_x</p:attrName>
                                        </p:attrNameLst>
                                      </p:cBhvr>
                                      <p:tavLst>
                                        <p:tav tm="0">
                                          <p:val>
                                            <p:strVal val="#ppt_x"/>
                                          </p:val>
                                        </p:tav>
                                        <p:tav tm="100000">
                                          <p:val>
                                            <p:strVal val="#ppt_x"/>
                                          </p:val>
                                        </p:tav>
                                      </p:tavLst>
                                    </p:anim>
                                    <p:anim calcmode="lin" valueType="num">
                                      <p:cBhvr>
                                        <p:cTn id="14" dur="15000" fill="hold"/>
                                        <p:tgtEl>
                                          <p:spTgt spid="2"/>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pic>
        <p:nvPicPr>
          <p:cNvPr id="3" name="Рисунок 2" descr="19.jpg"/>
          <p:cNvPicPr>
            <a:picLocks noChangeAspect="1"/>
          </p:cNvPicPr>
          <p:nvPr/>
        </p:nvPicPr>
        <p:blipFill>
          <a:blip r:embed="rId3"/>
          <a:stretch>
            <a:fillRect/>
          </a:stretch>
        </p:blipFill>
        <p:spPr>
          <a:xfrm>
            <a:off x="357158" y="0"/>
            <a:ext cx="2571768" cy="30476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Рисунок 3" descr="3744551.jpg"/>
          <p:cNvPicPr>
            <a:picLocks noChangeAspect="1"/>
          </p:cNvPicPr>
          <p:nvPr/>
        </p:nvPicPr>
        <p:blipFill>
          <a:blip r:embed="rId4"/>
          <a:stretch>
            <a:fillRect/>
          </a:stretch>
        </p:blipFill>
        <p:spPr>
          <a:xfrm>
            <a:off x="2643174" y="2562225"/>
            <a:ext cx="5715000" cy="4295775"/>
          </a:xfrm>
          <a:prstGeom prst="ellipse">
            <a:avLst/>
          </a:prstGeom>
          <a:ln>
            <a:noFill/>
          </a:ln>
          <a:effectLst>
            <a:softEdge rad="112500"/>
          </a:effectLst>
        </p:spPr>
      </p:pic>
      <p:pic>
        <p:nvPicPr>
          <p:cNvPr id="5" name="Picture 7" descr="Герб 22"/>
          <p:cNvPicPr>
            <a:picLocks noChangeAspect="1" noChangeArrowheads="1"/>
          </p:cNvPicPr>
          <p:nvPr/>
        </p:nvPicPr>
        <p:blipFill>
          <a:blip r:embed="rId5"/>
          <a:srcRect/>
          <a:stretch>
            <a:fillRect/>
          </a:stretch>
        </p:blipFill>
        <p:spPr bwMode="auto">
          <a:xfrm>
            <a:off x="4929190" y="0"/>
            <a:ext cx="3061104" cy="2643206"/>
          </a:xfrm>
          <a:prstGeom prst="ellipse">
            <a:avLst/>
          </a:prstGeom>
          <a:ln>
            <a:noFill/>
          </a:ln>
          <a:effectLst>
            <a:softEdge rad="112500"/>
          </a:effectLst>
        </p:spPr>
      </p:pic>
      <p:sp>
        <p:nvSpPr>
          <p:cNvPr id="6" name="TextBox 5"/>
          <p:cNvSpPr txBox="1"/>
          <p:nvPr/>
        </p:nvSpPr>
        <p:spPr>
          <a:xfrm>
            <a:off x="1214414" y="6143644"/>
            <a:ext cx="2357454" cy="400110"/>
          </a:xfrm>
          <a:prstGeom prst="rect">
            <a:avLst/>
          </a:prstGeom>
          <a:noFill/>
        </p:spPr>
        <p:txBody>
          <a:bodyPr wrap="square" rtlCol="0">
            <a:spAutoFit/>
          </a:bodyPr>
          <a:lstStyle/>
          <a:p>
            <a:r>
              <a:rPr sz="2000" b="1" smtClean="0">
                <a:hlinkClick r:id="rId6" action="ppaction://hlinksldjump"/>
              </a:rPr>
              <a:t>Это интересно!</a:t>
            </a:r>
            <a:endParaRPr lang="ru-RU" sz="2000" b="1" dirty="0"/>
          </a:p>
        </p:txBody>
      </p:sp>
      <p:pic>
        <p:nvPicPr>
          <p:cNvPr id="7" name="Рисунок 6" descr="111123">
            <a:hlinkClick r:id="rId7" action="ppaction://hlinksldjump"/>
          </p:cNvPr>
          <p:cNvPicPr/>
          <p:nvPr/>
        </p:nvPicPr>
        <p:blipFill>
          <a:blip r:embed="rId8"/>
          <a:srcRect/>
          <a:stretch>
            <a:fillRect/>
          </a:stretch>
        </p:blipFill>
        <p:spPr bwMode="auto">
          <a:xfrm>
            <a:off x="7858148" y="6072206"/>
            <a:ext cx="1046480" cy="50101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Базовый">
  <a:themeElements>
    <a:clrScheme name="Базовый">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Стандартная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азовый">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1328</TotalTime>
  <Words>723</Words>
  <Application>Microsoft Office PowerPoint</Application>
  <PresentationFormat>Экран (4:3)</PresentationFormat>
  <Paragraphs>84</Paragraphs>
  <Slides>39</Slides>
  <Notes>1</Notes>
  <HiddenSlides>1</HiddenSlides>
  <MMClips>0</MMClips>
  <ScaleCrop>false</ScaleCrop>
  <HeadingPairs>
    <vt:vector size="4" baseType="variant">
      <vt:variant>
        <vt:lpstr>Тема</vt:lpstr>
      </vt:variant>
      <vt:variant>
        <vt:i4>1</vt:i4>
      </vt:variant>
      <vt:variant>
        <vt:lpstr>Заголовки слайдов</vt:lpstr>
      </vt:variant>
      <vt:variant>
        <vt:i4>39</vt:i4>
      </vt:variant>
    </vt:vector>
  </HeadingPairs>
  <TitlesOfParts>
    <vt:vector size="40" baseType="lpstr">
      <vt:lpstr>Базовый</vt:lpstr>
      <vt:lpstr>Слайд 1</vt:lpstr>
      <vt:lpstr>Цель экскурсии: Познакомиться  с рекой Чуной, ее характеристиками и хозяйственным значением для региона. </vt:lpstr>
      <vt:lpstr>Слайд 3</vt:lpstr>
      <vt:lpstr>Слайд 4</vt:lpstr>
      <vt:lpstr>Река Чуна - крутые берега… </vt:lpstr>
      <vt:lpstr>Слайд 6</vt:lpstr>
      <vt:lpstr>Слайд 7</vt:lpstr>
      <vt:lpstr>Слайд 8</vt:lpstr>
      <vt:lpstr>Слайд 9</vt:lpstr>
      <vt:lpstr>Слайд 10</vt:lpstr>
      <vt:lpstr>Верховья Чуны</vt:lpstr>
      <vt:lpstr>Чунские столбы</vt:lpstr>
      <vt:lpstr>Слайд 13</vt:lpstr>
      <vt:lpstr>Слайд 14</vt:lpstr>
      <vt:lpstr>Слайд 15</vt:lpstr>
      <vt:lpstr>Слайд 16</vt:lpstr>
      <vt:lpstr>Слайд 17</vt:lpstr>
      <vt:lpstr>Водопад Цикер</vt:lpstr>
      <vt:lpstr>Порог Тюменец</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Река Чуна - крутые берега…</dc:title>
  <dc:creator/>
  <cp:lastModifiedBy>Notebook</cp:lastModifiedBy>
  <cp:revision>189</cp:revision>
  <dcterms:created xsi:type="dcterms:W3CDTF">2006-08-16T00:00:00Z</dcterms:created>
  <dcterms:modified xsi:type="dcterms:W3CDTF">2016-05-25T05:03:54Z</dcterms:modified>
</cp:coreProperties>
</file>