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7" r:id="rId3"/>
    <p:sldId id="258" r:id="rId4"/>
    <p:sldId id="259" r:id="rId5"/>
    <p:sldId id="298" r:id="rId6"/>
    <p:sldId id="260" r:id="rId7"/>
    <p:sldId id="261" r:id="rId8"/>
    <p:sldId id="300" r:id="rId9"/>
    <p:sldId id="290" r:id="rId10"/>
    <p:sldId id="299" r:id="rId11"/>
    <p:sldId id="262" r:id="rId12"/>
    <p:sldId id="263" r:id="rId13"/>
    <p:sldId id="264" r:id="rId14"/>
    <p:sldId id="301" r:id="rId15"/>
    <p:sldId id="302" r:id="rId16"/>
    <p:sldId id="30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6600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40" autoAdjust="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18FA8-4675-4150-A066-6DAF4EF7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A0717-D7A6-4865-95AF-848E837EC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31B7C-12FA-486A-8A87-7B043D22B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0C628-44BE-4A86-B93E-C45AC3447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52F2D-3D60-453A-852F-F87A87838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93F12-3563-4FB8-9A9A-CF8F8541F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B795E-EFB4-4F2C-B1F1-22A5E5646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93082-CBA0-48EB-96FA-C9C64F173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8F09B-3A23-40F2-9B0C-51A490D9F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BA5D3-CF56-4830-975A-F6F45B156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0158F-CCD4-40CB-8552-D6EFE3D87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50BE1D6-8D55-4549-A9A8-8E59529CC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856" y="69269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тему: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наша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6588" y="5229200"/>
            <a:ext cx="579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Выполнил воспитатель:</a:t>
            </a:r>
          </a:p>
          <a:p>
            <a:pPr algn="ctr"/>
            <a:r>
              <a:rPr lang="ru-RU" sz="2800" b="0" kern="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Смильская</a:t>
            </a:r>
            <a:r>
              <a:rPr lang="ru-RU" sz="2800" b="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0" kern="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Виктория  Викторовна</a:t>
            </a:r>
            <a:endParaRPr lang="ru-RU" sz="1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674" y="1948886"/>
            <a:ext cx="5047964" cy="29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18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785813"/>
          </a:xfrm>
        </p:spPr>
        <p:txBody>
          <a:bodyPr/>
          <a:lstStyle/>
          <a:p>
            <a:pPr eaLnBrk="1" hangingPunct="1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 -</a:t>
            </a:r>
            <a:r>
              <a:rPr lang="ru-RU" sz="66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14563"/>
            <a:ext cx="6400800" cy="3424237"/>
          </a:xfrm>
        </p:spPr>
        <p:txBody>
          <a:bodyPr/>
          <a:lstStyle/>
          <a:p>
            <a:pPr eaLnBrk="1" hangingPunct="1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ГОРОД  ГОСУДАРСТВА</a:t>
            </a:r>
          </a:p>
          <a:p>
            <a:pPr eaLnBrk="1" hangingPunct="1"/>
            <a:r>
              <a:rPr lang="ru-RU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</p:txBody>
      </p:sp>
    </p:spTree>
  </p:cSld>
  <p:clrMapOvr>
    <a:masterClrMapping/>
  </p:clrMapOvr>
  <p:transition advTm="143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4678" y="333375"/>
            <a:ext cx="1974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835696" y="4869160"/>
            <a:ext cx="619476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это Красная площадь.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это башни Кремля.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это сердце России,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любит тебя.</a:t>
            </a:r>
          </a:p>
          <a:p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4340" name="Picture 6" descr="moscow_00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33375"/>
            <a:ext cx="5832773" cy="437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7" descr="герб Москв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484" y="1340768"/>
            <a:ext cx="166528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54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125663" y="134310"/>
            <a:ext cx="448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 - Петербург</a:t>
            </a:r>
          </a:p>
        </p:txBody>
      </p:sp>
      <p:pic>
        <p:nvPicPr>
          <p:cNvPr id="15363" name="Picture 5" descr="герб санкт-петербур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13" y="1037432"/>
            <a:ext cx="18097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79388" y="5516563"/>
            <a:ext cx="87137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царя Петра творенье,     Кораблей заморских флаги,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славы, город сад.    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Вдоль </a:t>
            </a: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 дворцов парад.</a:t>
            </a:r>
          </a:p>
          <a:p>
            <a:pPr algn="ctr"/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7" descr="spb_0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900" y="836613"/>
            <a:ext cx="6264275" cy="4071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Рисунок 5" descr="1793_conten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424" y="3392091"/>
            <a:ext cx="17684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51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8" descr="герб Сузда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032735"/>
            <a:ext cx="16478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Герб Ростова Велик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029278"/>
            <a:ext cx="15827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152" y="3033415"/>
            <a:ext cx="1664352" cy="20850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2147" y="1052736"/>
            <a:ext cx="61542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Найдите герб Москвы</a:t>
            </a:r>
            <a:endParaRPr lang="ru-RU" dirty="0"/>
          </a:p>
        </p:txBody>
      </p:sp>
    </p:spTree>
  </p:cSld>
  <p:clrMapOvr>
    <a:masterClrMapping/>
  </p:clrMapOvr>
  <p:transition advTm="992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892480" cy="300608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Родины своей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рад своей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воронушке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Родина – мать,		      соловей без песни.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чужой сторонушке	      ни сил, ни жизни не жалей.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без Родины - 	     чужая сторона – мачеха.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Всякому мила		     своя сторона.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8499" y="955031"/>
            <a:ext cx="6609245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 «Собери пословицы»</a:t>
            </a:r>
          </a:p>
        </p:txBody>
      </p:sp>
      <p:cxnSp>
        <p:nvCxnSpPr>
          <p:cNvPr id="5" name="Прямая со стрелкой 4"/>
          <p:cNvCxnSpPr/>
          <p:nvPr/>
        </p:nvCxnSpPr>
        <p:spPr bwMode="auto">
          <a:xfrm>
            <a:off x="3347864" y="3068960"/>
            <a:ext cx="1152128" cy="8640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Прямая со стрелкой 8"/>
          <p:cNvCxnSpPr/>
          <p:nvPr/>
        </p:nvCxnSpPr>
        <p:spPr bwMode="auto">
          <a:xfrm>
            <a:off x="2771800" y="3501008"/>
            <a:ext cx="1728192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Прямая со стрелкой 10"/>
          <p:cNvCxnSpPr/>
          <p:nvPr/>
        </p:nvCxnSpPr>
        <p:spPr bwMode="auto">
          <a:xfrm flipV="1">
            <a:off x="3923928" y="3140968"/>
            <a:ext cx="576064" cy="6929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3779912" y="3591018"/>
            <a:ext cx="720080" cy="7740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Прямая со стрелкой 14"/>
          <p:cNvCxnSpPr/>
          <p:nvPr/>
        </p:nvCxnSpPr>
        <p:spPr bwMode="auto">
          <a:xfrm>
            <a:off x="2699792" y="4797152"/>
            <a:ext cx="165618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 advTm="518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5374927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/>
            </a:r>
            <a:b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 высказывания:</a:t>
            </a:r>
            <a:b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Monotype Corsiva" pitchFamily="66" charset="0"/>
              </a:rPr>
              <a:t/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символы России – это……… , ....………., </a:t>
            </a:r>
            <a: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/>
            </a:r>
            <a:b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/>
            </a:r>
            <a:b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город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 -…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888" y="2564904"/>
            <a:ext cx="1531321" cy="1649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249" y="2564904"/>
            <a:ext cx="2095660" cy="14010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43417" y="5127575"/>
            <a:ext cx="24256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endParaRPr lang="ru-RU" dirty="0"/>
          </a:p>
        </p:txBody>
      </p:sp>
      <p:pic>
        <p:nvPicPr>
          <p:cNvPr id="6" name="Со словами - Гимн Росси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4548" y="27800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37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0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0"/>
            <a:ext cx="1170644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857500"/>
            <a:ext cx="8229600" cy="1143000"/>
          </a:xfrm>
        </p:spPr>
        <p:txBody>
          <a:bodyPr/>
          <a:lstStyle/>
          <a:p>
            <a:r>
              <a:rPr lang="ru-RU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br>
              <a:rPr lang="ru-RU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3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6110" y="5473005"/>
            <a:ext cx="91439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</a:t>
            </a: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Родиной зовём?         И берёзки, вдоль </a:t>
            </a:r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</a:t>
            </a:r>
          </a:p>
          <a:p>
            <a:pPr algn="ctr"/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Дом, где мы с тобой живём,   Рядом с мамой мы идём.</a:t>
            </a:r>
          </a:p>
          <a:p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lang="ru-RU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6" descr="photo11913371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043" y="692696"/>
            <a:ext cx="6121301" cy="459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7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79388" y="4797425"/>
            <a:ext cx="89646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  <a:p>
            <a:pPr algn="ctr"/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Родиной зовём?       Наши праздники и песни,</a:t>
            </a:r>
          </a:p>
          <a:p>
            <a:pPr algn="ctr"/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 с тонким колоском,      Тёплый вечер за окном.</a:t>
            </a:r>
          </a:p>
          <a:p>
            <a:pPr algn="ctr"/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7" name="Picture 6" descr="DSCN32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54" y="404664"/>
            <a:ext cx="7632080" cy="484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981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79388" y="5661025"/>
            <a:ext cx="89646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Родиной зовём?          И под небом синим-синим</a:t>
            </a:r>
          </a:p>
          <a:p>
            <a:pPr algn="ctr"/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Всё, что в сердце бережём,     Флаг России над Кремлём.</a:t>
            </a:r>
          </a:p>
          <a:p>
            <a:pPr algn="ctr"/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5" descr="moscow_001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6985" y="548680"/>
            <a:ext cx="6049417" cy="483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2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685800" y="571500"/>
            <a:ext cx="7772400" cy="2071688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Государственными символами страны являются: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44208" y="2564684"/>
            <a:ext cx="2984376" cy="980728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ГИМН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501008"/>
            <a:ext cx="2635943" cy="284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6068" y="2526107"/>
            <a:ext cx="22108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5400" kern="0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ГЕРБ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85923" y="2584648"/>
            <a:ext cx="24785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5400" kern="0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ФЛАГ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030" y="3717032"/>
            <a:ext cx="3414178" cy="2272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 словами - Гимн Росси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1596" y="40779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42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0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194" grpId="0"/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31000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 России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79512" y="3284984"/>
            <a:ext cx="544711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России величавой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гербе орёл двуглавый,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на запад на восток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смотреть бы сразу мог.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Сильный, мудрый он и гордый.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– России дух свободный.</a:t>
            </a:r>
          </a:p>
        </p:txBody>
      </p:sp>
      <p:pic>
        <p:nvPicPr>
          <p:cNvPr id="9220" name="Picture 6" descr="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5888"/>
            <a:ext cx="4408488" cy="475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0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2472649" y="4738152"/>
            <a:ext cx="376199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цвет – берёзка.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- неба цвет.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полоска-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Солнечный рассвет.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639429" y="300505"/>
            <a:ext cx="33636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  России</a:t>
            </a:r>
          </a:p>
        </p:txBody>
      </p:sp>
      <p:pic>
        <p:nvPicPr>
          <p:cNvPr id="10244" name="Picture 6" descr="фла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24744"/>
            <a:ext cx="5259113" cy="350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71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238" y="2111185"/>
            <a:ext cx="7772400" cy="392906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0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   </a:t>
            </a: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снежинки так прекрасны и легки,</a:t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как совершенны у ромашки лепестки, </a:t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как на доске строка написанная мелом,</a:t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мы говорим сейчас о цвете:…….(белом)</a:t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спокойны и чисты рек русских воды</a:t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прозрачны и светлы как вечер зимний</a:t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и благородны и просторны неба своды</a:t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художник их раскрасил в :    …….(синий)</a:t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россия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много войн пережила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наши деды умирали не напрасно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верность родине их к славе привела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знаменем победы ярко …..(красным)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 smtClean="0"/>
              <a:t/>
            </a:r>
            <a:br>
              <a:rPr lang="ru-RU" sz="1400" b="0" dirty="0" smtClean="0"/>
            </a:br>
            <a:endParaRPr lang="ru-RU" sz="1400" b="0" dirty="0"/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>
          <a:xfrm>
            <a:off x="642938" y="357188"/>
            <a:ext cx="8001000" cy="1785937"/>
          </a:xfrm>
        </p:spPr>
        <p:txBody>
          <a:bodyPr/>
          <a:lstStyle/>
          <a:p>
            <a:pPr algn="ctr" eaLnBrk="1" hangingPunct="1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понять что означают цвета нашего флага, я предлагаю вам выполнить небольшое задание. Из стихотворных отрывков определите о каком цвете в них говорится и постарайтесь понять, что он означает.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ransition advTm="457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26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3697383" y="404664"/>
            <a:ext cx="5472608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1.Россия - священная наша держава,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- любимая наша страна.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Могучая воля, великая слава -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Твое  достоянье на  все  времена!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Припев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Славься, Отечество наше свободное,</a:t>
            </a:r>
            <a:b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Братских народов союз вековой,</a:t>
            </a:r>
            <a:b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Предками данная мудрость народная!</a:t>
            </a:r>
            <a:b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Славься, страна! Мы гордимся тобой!</a:t>
            </a:r>
            <a:br>
              <a:rPr lang="ru-RU" sz="20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2.От южных морей до полярного края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Раскинулись наши леса и поля.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ты на свете! Одна ты такая -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Хранимая Богом родная земля!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Припев тот же</a:t>
            </a:r>
            <a:endParaRPr lang="ru-RU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3.Широкий 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 для мечты и для жизни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Грядущие нам открывают года.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силу дает наша верность Отчизне.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было, так есть и так будет всегда!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 тот же</a:t>
            </a:r>
            <a:endParaRPr lang="ru-RU" dirty="0"/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755576" y="332656"/>
            <a:ext cx="280873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404286" y="2492896"/>
            <a:ext cx="25193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- Георгия Александрова, новый текст - Сергея Михалкова.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Со словами - Гимн России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8654" y="50131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609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0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0" grpId="0"/>
      <p:bldP spid="12291" grpId="0"/>
      <p:bldP spid="122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269</Words>
  <Application>Microsoft Office PowerPoint</Application>
  <PresentationFormat>Экран (4:3)</PresentationFormat>
  <Paragraphs>51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Monotype Corsiva</vt:lpstr>
      <vt:lpstr>Times New Roman</vt:lpstr>
      <vt:lpstr>Оформление по умолчанию</vt:lpstr>
      <vt:lpstr>Презентация на тему: «Россия - наша Родина»</vt:lpstr>
      <vt:lpstr>Презентация PowerPoint</vt:lpstr>
      <vt:lpstr>Презентация PowerPoint</vt:lpstr>
      <vt:lpstr>Презентация PowerPoint</vt:lpstr>
      <vt:lpstr>Государственными символами страны являются:</vt:lpstr>
      <vt:lpstr>Презентация PowerPoint</vt:lpstr>
      <vt:lpstr>Презентация PowerPoint</vt:lpstr>
      <vt:lpstr>    снежинки так прекрасны и легки,  как совершенны у ромашки лепестки,  как на доске строка написанная мелом, мы говорим сейчас о цвете:…….(белом)  спокойны и чисты рек русских воды прозрачны и светлы как вечер зимний и благородны и просторны неба своды художник их раскрасил в :    …….(синий)  россия  много войн пережила и наши деды умирали не напрасно и верность родине их к славе привела под знаменем победы ярко …..(красным)   </vt:lpstr>
      <vt:lpstr>Презентация PowerPoint</vt:lpstr>
      <vt:lpstr>СТОЛИЦА - </vt:lpstr>
      <vt:lpstr>Презентация PowerPoint</vt:lpstr>
      <vt:lpstr>Презентация PowerPoint</vt:lpstr>
      <vt:lpstr>Презентация PowerPoint</vt:lpstr>
      <vt:lpstr>Для Родины своей              рад своей  воронушке.  Родина – мать,        соловей без песни. На чужой сторонушке       ни сил, ни жизни не жалей. Человек без Родины -       чужая сторона – мачеха.  Всякому мила       своя сторона.</vt:lpstr>
      <vt:lpstr> Дополни высказывания:  Государственные символы России – это……… , ....……….,    Главный город страны -… </vt:lpstr>
      <vt:lpstr>Молодцы! Спасибо за внимание!</vt:lpstr>
    </vt:vector>
  </TitlesOfParts>
  <Company>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Берюхова</dc:creator>
  <cp:lastModifiedBy>Лера</cp:lastModifiedBy>
  <cp:revision>79</cp:revision>
  <dcterms:created xsi:type="dcterms:W3CDTF">2008-02-07T16:31:21Z</dcterms:created>
  <dcterms:modified xsi:type="dcterms:W3CDTF">2016-03-24T12:39:27Z</dcterms:modified>
</cp:coreProperties>
</file>