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9" r:id="rId3"/>
    <p:sldId id="270" r:id="rId4"/>
    <p:sldId id="271" r:id="rId5"/>
    <p:sldId id="275" r:id="rId6"/>
    <p:sldId id="277" r:id="rId7"/>
    <p:sldId id="278" r:id="rId8"/>
    <p:sldId id="257" r:id="rId9"/>
    <p:sldId id="258" r:id="rId10"/>
    <p:sldId id="259" r:id="rId11"/>
    <p:sldId id="260" r:id="rId12"/>
    <p:sldId id="261" r:id="rId13"/>
    <p:sldId id="262" r:id="rId14"/>
    <p:sldId id="273" r:id="rId15"/>
    <p:sldId id="263" r:id="rId16"/>
    <p:sldId id="264" r:id="rId17"/>
    <p:sldId id="265" r:id="rId18"/>
    <p:sldId id="266" r:id="rId19"/>
    <p:sldId id="267" r:id="rId20"/>
    <p:sldId id="268" r:id="rId21"/>
    <p:sldId id="274" r:id="rId22"/>
    <p:sldId id="279" r:id="rId23"/>
    <p:sldId id="276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D2C8-C337-4F23-A882-8EA5FA72110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2681C-BAE7-4609-B167-9E405E892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7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2681C-BAE7-4609-B167-9E405E89284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Мама попросила коми выпечку,</a:t>
            </a:r>
            <a:r>
              <a:rPr lang="ru-RU" baseline="0" dirty="0" smtClean="0"/>
              <a:t> а я не знаю как она готовится.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2681C-BAE7-4609-B167-9E405E89284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Вывод: </a:t>
            </a:r>
          </a:p>
          <a:p>
            <a:r>
              <a:rPr lang="ru-RU" dirty="0" smtClean="0"/>
              <a:t>Алина</a:t>
            </a:r>
            <a:r>
              <a:rPr lang="ru-RU" baseline="0" dirty="0" smtClean="0"/>
              <a:t>: теперь я знаю как пекутся коми шаньги и рыбники, моя тетя осталась довольна такой теплой встречей, а я теперь готова к 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2681C-BAE7-4609-B167-9E405E892845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5B1-F7F1-4121-8E76-2B61E1A8953E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EEC51B-8385-430A-9694-98C8CD720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5B1-F7F1-4121-8E76-2B61E1A8953E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51B-8385-430A-9694-98C8CD720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5B1-F7F1-4121-8E76-2B61E1A8953E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51B-8385-430A-9694-98C8CD720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5B1-F7F1-4121-8E76-2B61E1A8953E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EEC51B-8385-430A-9694-98C8CD720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5B1-F7F1-4121-8E76-2B61E1A8953E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51B-8385-430A-9694-98C8CD720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5B1-F7F1-4121-8E76-2B61E1A8953E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51B-8385-430A-9694-98C8CD720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5B1-F7F1-4121-8E76-2B61E1A8953E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EEC51B-8385-430A-9694-98C8CD720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5B1-F7F1-4121-8E76-2B61E1A8953E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51B-8385-430A-9694-98C8CD720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5B1-F7F1-4121-8E76-2B61E1A8953E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51B-8385-430A-9694-98C8CD720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5B1-F7F1-4121-8E76-2B61E1A8953E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51B-8385-430A-9694-98C8CD720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5B1-F7F1-4121-8E76-2B61E1A8953E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51B-8385-430A-9694-98C8CD720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E565B1-F7F1-4121-8E76-2B61E1A8953E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EEC51B-8385-430A-9694-98C8CD720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Внедрение этнокультурного компонента в производственный процесс предмета «Технология»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28239" y="5013176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Выполнили работу: </a:t>
            </a:r>
          </a:p>
          <a:p>
            <a:r>
              <a:rPr lang="ru-RU" sz="1600" dirty="0" err="1" smtClean="0"/>
              <a:t>Непогодина</a:t>
            </a:r>
            <a:r>
              <a:rPr lang="ru-RU" sz="1600" dirty="0" smtClean="0"/>
              <a:t> Татьяна, Лукина Юлия, </a:t>
            </a:r>
          </a:p>
          <a:p>
            <a:r>
              <a:rPr lang="ru-RU" sz="1600" dirty="0" err="1" smtClean="0"/>
              <a:t>Фесюк</a:t>
            </a:r>
            <a:r>
              <a:rPr lang="ru-RU" sz="1600" dirty="0" smtClean="0"/>
              <a:t> Алина</a:t>
            </a:r>
          </a:p>
          <a:p>
            <a:r>
              <a:rPr lang="ru-RU" sz="1600" dirty="0" smtClean="0"/>
              <a:t>Специальность - Повар</a:t>
            </a:r>
          </a:p>
          <a:p>
            <a:r>
              <a:rPr lang="ru-RU" sz="1600" dirty="0" smtClean="0"/>
              <a:t>Под руководством: </a:t>
            </a:r>
            <a:r>
              <a:rPr lang="ru-RU" sz="1600" dirty="0" err="1" smtClean="0"/>
              <a:t>Брицкой</a:t>
            </a:r>
            <a:r>
              <a:rPr lang="ru-RU" sz="1600" dirty="0" smtClean="0"/>
              <a:t> И.А.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33265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общеобразовательное учреждение «Технический лицей»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Сыктывкар </a:t>
            </a:r>
            <a:r>
              <a:rPr lang="ru-RU" dirty="0" smtClean="0"/>
              <a:t>2014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71502"/>
            <a:ext cx="4071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Кефир, маргарин и ржаную муку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0042"/>
            <a:ext cx="3714776" cy="264736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4529088"/>
            <a:ext cx="4071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смешать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однородной массы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92" y="3643314"/>
            <a:ext cx="3705808" cy="2714644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Раскатать в жгут и нарезать на одинаковые кусочки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85728"/>
            <a:ext cx="2784463" cy="2088347"/>
          </a:xfrm>
          <a:prstGeom prst="rect">
            <a:avLst/>
          </a:prstGeom>
          <a:noFill/>
          <a:ln w="19050" cmpd="thickThin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00430" y="328612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Раскатать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лепешки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521495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сделать бортики</a:t>
            </a:r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3236375" cy="2427281"/>
          </a:xfrm>
          <a:prstGeom prst="rect">
            <a:avLst/>
          </a:prstGeom>
          <a:noFill/>
          <a:ln w="19050" cmpd="thickThin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86256"/>
            <a:ext cx="2927339" cy="2195504"/>
          </a:xfrm>
          <a:prstGeom prst="rect">
            <a:avLst/>
          </a:prstGeom>
          <a:noFill/>
          <a:ln w="19050" cmpd="thickThin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Выложить картофельное пюре,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выровнять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5"/>
            <a:ext cx="3333774" cy="2500331"/>
          </a:xfrm>
          <a:prstGeom prst="rect">
            <a:avLst/>
          </a:prstGeom>
          <a:noFill/>
          <a:ln w="19050" cmpd="thickThin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257174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Смазать смесью сметаны и яйца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3641719" cy="2731289"/>
          </a:xfrm>
          <a:prstGeom prst="rect">
            <a:avLst/>
          </a:prstGeom>
          <a:noFill/>
          <a:ln w="19050" cmpd="thickThin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29190" y="342900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Выложить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противень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57628"/>
            <a:ext cx="3524274" cy="2643206"/>
          </a:xfrm>
          <a:prstGeom prst="rect">
            <a:avLst/>
          </a:prstGeom>
          <a:noFill/>
          <a:ln w="19050" cmpd="thickThin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50004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Выпекать в жарочном шкафу при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220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образования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румяной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корочки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9785"/>
            <a:ext cx="3570281" cy="2677711"/>
          </a:xfrm>
          <a:prstGeom prst="rect">
            <a:avLst/>
          </a:prstGeom>
          <a:noFill/>
          <a:ln w="19050" cmpd="thinThick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00298" y="298823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Выложить на блюдо и подать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00438"/>
            <a:ext cx="3713157" cy="2784868"/>
          </a:xfrm>
          <a:prstGeom prst="rect">
            <a:avLst/>
          </a:prstGeom>
          <a:noFill/>
          <a:ln w="19050" cmpd="thinThick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143932" cy="5305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Калькуляция блюда «Шаньга </a:t>
            </a:r>
            <a:r>
              <a:rPr lang="ru-RU" dirty="0" err="1" smtClean="0"/>
              <a:t>по-коми</a:t>
            </a:r>
            <a:r>
              <a:rPr lang="ru-RU" dirty="0" smtClean="0"/>
              <a:t>»: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Кефир -250 грамм	/ 40 руб. литр		10 руб.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Маргарин – 50 грамм / 60 руб. кг        	 3 руб.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Мука ржаная – 300 грамм / 30 руб. кг  	9 руб.</a:t>
            </a:r>
          </a:p>
          <a:p>
            <a:pPr lv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Картофель – 500 грамм / 15 руб. кг      	7,5 руб.</a:t>
            </a:r>
          </a:p>
          <a:p>
            <a:pPr lv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– 200 грамм / 36 руб. литр       	7,2 руб. </a:t>
            </a:r>
          </a:p>
          <a:p>
            <a:pPr lv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Масло сливочное – 50 грамм / 200 руб. кг  	10 руб.</a:t>
            </a:r>
          </a:p>
          <a:p>
            <a:pPr lv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Соль – по вкусу 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Сметана – 100 грамм / 120 руб. кг         	 12 руб.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Яйцо – 1 штука / 46 руб.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	 4,6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Итого: 63,3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13 шт.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Себестоимость 1 шт.: 5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3000364" y="2357430"/>
            <a:ext cx="30003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928670"/>
            <a:ext cx="6000792" cy="107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Пирог с рыбой, рыбник</a:t>
            </a:r>
          </a:p>
          <a:p>
            <a:pPr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чери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нянь)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85992"/>
            <a:ext cx="5143536" cy="3857652"/>
          </a:xfrm>
          <a:prstGeom prst="rect">
            <a:avLst/>
          </a:prstGeom>
          <a:noFill/>
          <a:ln w="9525" cmpd="thinThick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357166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Технологическая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2" y="1000108"/>
            <a:ext cx="6072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Продукты для теста: Мука – 600 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Сахар – 40 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Масло растительное – 70 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Яйцо – 2 штуки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Соль – 10 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Дрожжи – 25 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Вода – 300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2834" y="3429000"/>
            <a:ext cx="57811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Продукты для начинки: Сиг свежий – 700 грамм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Масло сливочное –50 грамм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Лук репчатый – 100 грамм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Соль – 10 грамм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Перец – 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грамма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613150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Продукты для смазки: Яйцо – 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штука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928670"/>
            <a:ext cx="3143272" cy="2357454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86124"/>
            <a:ext cx="3238522" cy="2428892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9" y="4964917"/>
            <a:ext cx="2428892" cy="1821669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39595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Приготовить опару: вода, соль, сахар и дрожжи, даем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расстояться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85728"/>
            <a:ext cx="3141653" cy="2356240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71802" y="2786058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Добавляем яйцо,  масло и муку, вымешиваем тесто, накрываем тканью, даем тесту подняться, затем обминаем  и даем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расстойку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еще 1,5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2390196" cy="3070223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619" y="4071942"/>
            <a:ext cx="3498843" cy="2624132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тесто выкладываем слоями: рыбу, лук и сливочное масло.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3141124" cy="2355843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928670"/>
            <a:ext cx="3143271" cy="2357453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5984" y="335756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Формуем рыбник, придавая ему форму рыбы.</a:t>
            </a:r>
            <a:endParaRPr lang="ru-RU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89801"/>
            <a:ext cx="3214710" cy="2411033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54106"/>
            <a:ext cx="3357554" cy="2518166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285728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помощи ножниц вырезаем чешуйки, из теста делаем глаз, вырезаем плавники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3286148" cy="2464611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00108"/>
            <a:ext cx="3357586" cy="2518190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929066"/>
            <a:ext cx="3238523" cy="2428892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929066"/>
            <a:ext cx="3429024" cy="2500330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110509"/>
            <a:ext cx="8572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Традиционная пища народов Коми как никакой другой элемент жизнеобеспечения испытывала на себе влияние окружающего мира. В промысловых районах основным источником питания были мясо, рыба, продукты собирательства, в земледельческих районах в основе питания лежали злаковые и продукты скотоводства. Традиционный рацион у различных групп коми чаще имел много  общего с пищей соседних народов, чем между собой.</a:t>
            </a:r>
          </a:p>
          <a:p>
            <a:pPr indent="3619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Ведущее место в пищевом рационе занимала выпечка. Хлебные изделия пекли из ржаной и ячменной муки. На праздники выпекали сочни, калачи, оладьи, шаньги, блины, разнообразные пироги. Начинкой для пирогов служили мясо, рыба, грибы, ягоды, овощи.</a:t>
            </a:r>
          </a:p>
          <a:p>
            <a:pPr indent="3619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Единственное, что отличало выпечку коми от выпечки соседних народов, это то, что они очень редко добавляли в тесто яйца, так как почти повсеместно кур не держали.</a:t>
            </a:r>
          </a:p>
          <a:p>
            <a:pPr indent="3619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Исходя из вышесказанного, нами движет цель: ознакомить обучающихся с коми культурой, с культурой и обычаями питания коми народа.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245" y="191737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Перекладываем готовый рыбник на противень, смазываем взбитым яйцом и ставим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расстойку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минут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3372" y="1500174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Выпекаем в жарочном шкафу  при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150-170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готовности, готовность рыбника проверяем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протыканием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деревянной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палочкой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140968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Выкладываем  готовый рыбник на деревянную доску, накрываем полотняной салфеткой и даем постоять 10-15 мин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3405" y="5046653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Смазываем готовый рыбник растопленным сливочным маслом и выкладываем на блюдо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733" y="1115067"/>
            <a:ext cx="2520280" cy="1890210"/>
          </a:xfrm>
          <a:prstGeom prst="rect">
            <a:avLst/>
          </a:prstGeom>
          <a:noFill/>
          <a:ln w="19050" cmpd="thinThick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098" name="Picture 2" descr="G:\Новая папка\S60071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 t="1557"/>
          <a:stretch/>
        </p:blipFill>
        <p:spPr bwMode="auto">
          <a:xfrm>
            <a:off x="1200733" y="4485276"/>
            <a:ext cx="2583046" cy="204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Новая папка\S6007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20" y="262842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143932" cy="5621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Калькуляция блюда «Пирог с рыбой»: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Мука – 600 грамм / 24 руб. кг          		 14,4 руб.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Сахар – 40 грамм / 36 руб. кг             		 1,44 руб.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Масло растительное – 70 грамм / 70 руб. литр   4,9 руб.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Соль – 20 грамм / 12 руб. кг               		 0,24 руб.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Дрожжи – 25 грамм /40 руб. кг          		 1 руб.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– 300 грамм / 3 руб. литр           		 0,9 руб.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Сиг свежий – 700 грамм / 120 руб. кг   	 84 руб.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Масло сливочное –50 грамм / 200 руб. кг   	10 руб.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 репчатый – 100 грамм / 15 руб. кг    	0,15 руб.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Перец – 2 грамма / 260 руб. кг              	0,52 руб.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Яйцо – 3 штука / 46 руб.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	13,8 руб. 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Итого: 131,35 руб.  / 1 шт.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3214678" y="2643182"/>
            <a:ext cx="32861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лицей\S60071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/>
          <a:stretch/>
        </p:blipFill>
        <p:spPr bwMode="auto">
          <a:xfrm>
            <a:off x="251520" y="260648"/>
            <a:ext cx="3384376" cy="56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G:\лицей\S60072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-793" r="23612" b="3219"/>
          <a:stretch/>
        </p:blipFill>
        <p:spPr bwMode="auto">
          <a:xfrm>
            <a:off x="6732240" y="246724"/>
            <a:ext cx="2259389" cy="59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836712"/>
            <a:ext cx="2664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Алина: Я жду не дождусь приезда тёти. И даже подготовила костюм, надеюсь, ей понравится. </a:t>
            </a:r>
          </a:p>
          <a:p>
            <a:r>
              <a:rPr lang="ru-RU" dirty="0" smtClean="0"/>
              <a:t>Таня: Давай устроим ей встречу в центре национальной культуры.</a:t>
            </a:r>
          </a:p>
          <a:p>
            <a:r>
              <a:rPr lang="ru-RU" dirty="0" smtClean="0"/>
              <a:t>Алина: Хорошая идея!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4013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Рабочий стол\Повар\S6007206.JPG"/>
          <p:cNvPicPr>
            <a:picLocks noChangeAspect="1" noChangeArrowheads="1"/>
          </p:cNvPicPr>
          <p:nvPr/>
        </p:nvPicPr>
        <p:blipFill rotWithShape="1">
          <a:blip r:embed="rId2" cstate="print"/>
          <a:srcRect l="16274" t="2755" r="3625"/>
          <a:stretch/>
        </p:blipFill>
        <p:spPr bwMode="auto">
          <a:xfrm>
            <a:off x="2627784" y="720042"/>
            <a:ext cx="3005231" cy="2736304"/>
          </a:xfrm>
          <a:prstGeom prst="rect">
            <a:avLst/>
          </a:prstGeom>
          <a:noFill/>
        </p:spPr>
      </p:pic>
      <p:pic>
        <p:nvPicPr>
          <p:cNvPr id="2" name="Picture 2" descr="G:\лицей\S6007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r="8891"/>
          <a:stretch/>
        </p:blipFill>
        <p:spPr bwMode="auto">
          <a:xfrm>
            <a:off x="107504" y="2992998"/>
            <a:ext cx="3171227" cy="348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лицей\S6007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r="18011"/>
          <a:stretch/>
        </p:blipFill>
        <p:spPr bwMode="auto">
          <a:xfrm>
            <a:off x="5448029" y="2420888"/>
            <a:ext cx="3240360" cy="38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34203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Долгожданная встреча с тётей.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Что значит </a:t>
            </a:r>
            <a:r>
              <a:rPr lang="ru-RU" sz="2400" b="1" dirty="0" smtClean="0"/>
              <a:t>пекарем быть</a:t>
            </a:r>
            <a:r>
              <a:rPr lang="ru-RU" sz="2400" b="1" dirty="0"/>
              <a:t>?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Нужно </a:t>
            </a:r>
            <a:r>
              <a:rPr lang="ru-RU" b="1" dirty="0"/>
              <a:t>ль объяснять,</a:t>
            </a:r>
          </a:p>
          <a:p>
            <a:r>
              <a:rPr lang="ru-RU" b="1" dirty="0"/>
              <a:t>В чем прелесть нашей лучшей из профессий?</a:t>
            </a:r>
          </a:p>
          <a:p>
            <a:r>
              <a:rPr lang="ru-RU" b="1" dirty="0"/>
              <a:t>Что б все ее достоинства назвать,</a:t>
            </a:r>
          </a:p>
          <a:p>
            <a:r>
              <a:rPr lang="ru-RU" b="1" dirty="0"/>
              <a:t>Словарного запаса нам не хватит.</a:t>
            </a:r>
          </a:p>
          <a:p>
            <a:r>
              <a:rPr lang="ru-RU" b="1" dirty="0"/>
              <a:t>Ты </a:t>
            </a:r>
            <a:r>
              <a:rPr lang="ru-RU" b="1" dirty="0" smtClean="0"/>
              <a:t>пекарь! </a:t>
            </a:r>
            <a:r>
              <a:rPr lang="ru-RU" b="1" dirty="0"/>
              <a:t>Значит ты в одном лице</a:t>
            </a:r>
          </a:p>
          <a:p>
            <a:r>
              <a:rPr lang="ru-RU" b="1" dirty="0"/>
              <a:t>Поэт, художник, и философ и мечтатель,</a:t>
            </a:r>
          </a:p>
          <a:p>
            <a:r>
              <a:rPr lang="ru-RU" b="1" dirty="0"/>
              <a:t>Ты - физик, химик, скульптор и творец</a:t>
            </a:r>
          </a:p>
          <a:p>
            <a:r>
              <a:rPr lang="ru-RU" b="1" dirty="0"/>
              <a:t>Чудесных, тонких, вкусных блюд создатель!</a:t>
            </a:r>
          </a:p>
          <a:p>
            <a:r>
              <a:rPr lang="ru-RU" b="1" dirty="0"/>
              <a:t>Своим искусством улучшаешь мир,</a:t>
            </a:r>
          </a:p>
          <a:p>
            <a:r>
              <a:rPr lang="ru-RU" b="1" dirty="0"/>
              <a:t>И украшаешь прозу жизни нашей,</a:t>
            </a:r>
          </a:p>
          <a:p>
            <a:r>
              <a:rPr lang="ru-RU" b="1" dirty="0"/>
              <a:t>Пусть будет труд твой нежным, как в жару пломбир,  </a:t>
            </a:r>
          </a:p>
          <a:p>
            <a:r>
              <a:rPr lang="ru-RU" b="1" dirty="0"/>
              <a:t>И праздничным, как </a:t>
            </a:r>
            <a:r>
              <a:rPr lang="ru-RU" b="1" dirty="0" err="1"/>
              <a:t>гурьевская</a:t>
            </a:r>
            <a:r>
              <a:rPr lang="ru-RU" b="1" dirty="0"/>
              <a:t> каша.</a:t>
            </a:r>
          </a:p>
        </p:txBody>
      </p:sp>
      <p:pic>
        <p:nvPicPr>
          <p:cNvPr id="3" name="Picture 6" descr="IMG_30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00042"/>
            <a:ext cx="3500462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IMG_30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436937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783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285992"/>
            <a:ext cx="5643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Алина: теперь я знаю как пекутся коми шаньги и рыбники, моя тетя осталась довольна такой теплой встречей, а я теперь  хочу еще больше узнать о коми кухне. 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39355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Ознакомиться с историей кулинарного ремесла, получить необходимые умения, знания и навыки в приготовлении коми выпечки.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928934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00438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готовить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коми шаньги и рыбник.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1\Рабочий стол\Повар\S60071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3180158" cy="42402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2143116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Алина: Ко мне приезжает тётя из </a:t>
            </a:r>
            <a:r>
              <a:rPr lang="ru-RU" dirty="0" err="1" smtClean="0"/>
              <a:t>Удоры</a:t>
            </a:r>
            <a:r>
              <a:rPr lang="ru-RU" dirty="0" smtClean="0"/>
              <a:t>. Мама попросила испечь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коми выпечку, а я не знаю как.</a:t>
            </a:r>
          </a:p>
          <a:p>
            <a:r>
              <a:rPr lang="ru-RU" dirty="0" smtClean="0"/>
              <a:t>Таня: У нас в Техническом лицее мы выпекаем коми шаньги и рыбники. И я могу научить тебя. </a:t>
            </a:r>
          </a:p>
          <a:p>
            <a:r>
              <a:rPr lang="ru-RU" dirty="0" smtClean="0"/>
              <a:t>Пойдем туда. </a:t>
            </a:r>
          </a:p>
          <a:p>
            <a:r>
              <a:rPr lang="ru-RU" dirty="0" smtClean="0"/>
              <a:t>Алина: Ты меня очень выручишь, если поможешь.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1\Рабочий стол\Повар\S6007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582591" cy="3436943"/>
          </a:xfrm>
          <a:prstGeom prst="rect">
            <a:avLst/>
          </a:prstGeom>
          <a:noFill/>
        </p:spPr>
      </p:pic>
      <p:pic>
        <p:nvPicPr>
          <p:cNvPr id="2051" name="Picture 3" descr="C:\Documents and Settings\User1\Рабочий стол\Повар\S6007197.JPG"/>
          <p:cNvPicPr>
            <a:picLocks noChangeAspect="1" noChangeArrowheads="1"/>
          </p:cNvPicPr>
          <p:nvPr/>
        </p:nvPicPr>
        <p:blipFill>
          <a:blip r:embed="rId3" cstate="print"/>
          <a:srcRect l="18410" t="6276" r="2929"/>
          <a:stretch>
            <a:fillRect/>
          </a:stretch>
        </p:blipFill>
        <p:spPr bwMode="auto">
          <a:xfrm>
            <a:off x="5786446" y="2285992"/>
            <a:ext cx="2698056" cy="4286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214950"/>
            <a:ext cx="492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Алина: Пошли скорее, мне не терпится.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128586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Таня: Этот лицей находится на улице Южной, дом 15.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\S600718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t="21374" b="45770"/>
          <a:stretch/>
        </p:blipFill>
        <p:spPr bwMode="auto">
          <a:xfrm>
            <a:off x="2532189" y="441507"/>
            <a:ext cx="6002962" cy="148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DCIM\100MSDCF\DSC006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18358" r="12474"/>
          <a:stretch/>
        </p:blipFill>
        <p:spPr bwMode="auto">
          <a:xfrm>
            <a:off x="5940152" y="2132856"/>
            <a:ext cx="2847855" cy="444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260003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Таня: Итак, начнем.</a:t>
            </a:r>
          </a:p>
          <a:p>
            <a:r>
              <a:rPr lang="ru-RU" dirty="0" smtClean="0"/>
              <a:t>Алина: Вперед!</a:t>
            </a:r>
            <a:endParaRPr lang="ru-RU" dirty="0"/>
          </a:p>
        </p:txBody>
      </p:sp>
      <p:pic>
        <p:nvPicPr>
          <p:cNvPr id="1028" name="Picture 4" descr="K:\DCIM\100MSDCF\DSC006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6" r="5407"/>
          <a:stretch/>
        </p:blipFill>
        <p:spPr bwMode="auto">
          <a:xfrm>
            <a:off x="611560" y="3933056"/>
            <a:ext cx="4143183" cy="27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DCIM\100MSDCF\DSC006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r="51212"/>
          <a:stretch/>
        </p:blipFill>
        <p:spPr bwMode="auto">
          <a:xfrm>
            <a:off x="74324" y="116632"/>
            <a:ext cx="2448272" cy="36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169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 вот, что я умею.</a:t>
            </a:r>
            <a:endParaRPr lang="ru-RU" dirty="0"/>
          </a:p>
        </p:txBody>
      </p:sp>
      <p:pic>
        <p:nvPicPr>
          <p:cNvPr id="2050" name="Picture 2" descr="K:\DCIM\100CANON\IMG_3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3852936" cy="28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DCIM\100CANON\IMG_31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7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953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449412"/>
            <a:ext cx="6858048" cy="107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Шаньга по–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картопеля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нянь)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61" y="1714488"/>
            <a:ext cx="5856297" cy="4392223"/>
          </a:xfrm>
          <a:prstGeom prst="rect">
            <a:avLst/>
          </a:prstGeom>
          <a:noFill/>
          <a:ln w="6350" cmpd="thinThick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214290"/>
            <a:ext cx="8501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Технологическая карта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882504"/>
            <a:ext cx="52149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Продукты для теста: Кефир -250 грамм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Маргарин – 50 грамм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Мука ржаная – 300 грамм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857232"/>
            <a:ext cx="2714644" cy="2035983"/>
          </a:xfrm>
          <a:prstGeom prst="rect">
            <a:avLst/>
          </a:prstGeom>
          <a:noFill/>
          <a:ln w="19050" cmpd="thinThick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86182" y="3081692"/>
            <a:ext cx="5286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Продукты для начинки:  Картофель – 500 грамм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Молоко – 200 грамм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Масло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сливочное – 50 грамм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Соль – по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вкусу</a:t>
            </a: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14621"/>
            <a:ext cx="2857520" cy="2143140"/>
          </a:xfrm>
          <a:prstGeom prst="rect">
            <a:avLst/>
          </a:prstGeom>
          <a:noFill/>
          <a:ln w="19050" cmpd="thinThick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5255611"/>
            <a:ext cx="4929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Продукты для смазки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Сметана – 100 грамм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Яйцо – 1 штука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429132"/>
            <a:ext cx="3045873" cy="2284405"/>
          </a:xfrm>
          <a:prstGeom prst="rect">
            <a:avLst/>
          </a:prstGeom>
          <a:noFill/>
          <a:ln w="19050" cmpd="thinThick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317</TotalTime>
  <Words>898</Words>
  <Application>Microsoft Office PowerPoint</Application>
  <PresentationFormat>Экран (4:3)</PresentationFormat>
  <Paragraphs>127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Внедрение этнокультурного компонента в производственный процесс предмета «Технология»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вот, что я умею.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Технический 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этно- культурного компонента в производственный процесс предмета «Технология»</dc:title>
  <dc:creator>KOMP</dc:creator>
  <cp:lastModifiedBy>Брицкие</cp:lastModifiedBy>
  <cp:revision>35</cp:revision>
  <dcterms:created xsi:type="dcterms:W3CDTF">2012-03-22T06:46:53Z</dcterms:created>
  <dcterms:modified xsi:type="dcterms:W3CDTF">2016-05-26T07:15:16Z</dcterms:modified>
</cp:coreProperties>
</file>