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92" r:id="rId6"/>
    <p:sldId id="289" r:id="rId7"/>
    <p:sldId id="273" r:id="rId8"/>
    <p:sldId id="274" r:id="rId9"/>
    <p:sldId id="295" r:id="rId10"/>
    <p:sldId id="284" r:id="rId11"/>
    <p:sldId id="283" r:id="rId12"/>
    <p:sldId id="286" r:id="rId13"/>
    <p:sldId id="282" r:id="rId14"/>
    <p:sldId id="29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008000"/>
    <a:srgbClr val="009900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274FA-3949-4BA9-893A-D5721AE03B0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21503-4F9F-4CC1-B727-0557F1D87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5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54F2E0-A9AD-4A88-8983-26764E34EF6B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BEEF0C-AD8D-4CCE-97B4-CB869306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92E5-5964-4EF3-815E-5E4A0F70032D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7729-5E08-4DDA-8684-6422212A5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61DD-DAF0-4F19-B768-9A8E490B4B9A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7AC6-9F19-44BD-B1B4-8F477523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B725-1E71-4EA1-AB8E-EFC3AB80022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7EE8-3CD5-4943-AC68-B1C91069C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F333BF-FE81-4C51-A4CA-58FA49CFF3B2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098D71-B148-444E-BA4B-623879B03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1DDA-84D3-4CD3-B41E-A80A13996E27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4616-7BC1-4B67-BEE4-8175D56F9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C6F42-7CE4-49FA-90D3-00A06D83D914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CF0AD-9541-4D08-B583-0C2D2C868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C3E5-E6A1-421C-B126-C7995B9E2E37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3B42-64B0-4D26-B379-4874E7784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1C12F2-8C15-46E2-9268-A4CA1C90FF31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E1C154-B772-4D42-B82B-41B57363B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E1D291-E19C-49FD-A1B2-91D609008998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82031-5192-4DE0-AF4B-59BB86ACF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1CA0E0-9D21-4F9B-A3A1-7945B19630B1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9D61F6-B3E5-43E5-8414-69CC73859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3FAC1A-915D-4E1A-BDDE-A8AA7A5730BC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F15667E-F0B0-4403-B493-CB3FE098B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88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50;&#1083;&#1072;&#1089;&#1089;&#1085;&#1099;&#1081;%20&#1095;&#1072;&#1089;%20&#1057;&#1087;&#1077;&#1096;&#1080;&#1090;&#1077;%20&#1076;&#1077;&#1083;&#1072;&#1090;&#1100;%20&#1076;&#1086;&#1073;&#1088;&#1086;\&#1050;&#1083;.&#1095;&#1072;&#1089;%20&#1057;&#1087;&#1077;&#1096;&#1080;&#1090;&#1077;%20&#1076;&#1077;&#1083;&#1072;&#1090;&#1100;%20&#1076;&#1086;&#1073;&#1088;&#1086;\54_23_dorogoiu_dob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357188"/>
            <a:ext cx="8001000" cy="29289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Спешите делать добро</a:t>
            </a:r>
            <a: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6000" b="1" dirty="0">
              <a:solidFill>
                <a:schemeClr val="tx2">
                  <a:satMod val="13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4500563"/>
            <a:ext cx="7839075" cy="2143125"/>
          </a:xfrm>
        </p:spPr>
        <p:txBody>
          <a:bodyPr>
            <a:normAutofit/>
          </a:bodyPr>
          <a:lstStyle/>
          <a:p>
            <a:pPr marL="26988" algn="ctr">
              <a:lnSpc>
                <a:spcPct val="80000"/>
              </a:lnSpc>
            </a:pPr>
            <a:endParaRPr lang="ru-RU" sz="3600" b="1" dirty="0" smtClean="0">
              <a:solidFill>
                <a:srgbClr val="B95B2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3315" name="Picture 12" descr="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967" y="2286000"/>
            <a:ext cx="450621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2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Игра «Стоп – </a:t>
            </a:r>
            <a:r>
              <a:rPr lang="ru-RU" b="1" dirty="0" smtClean="0">
                <a:solidFill>
                  <a:srgbClr val="FF0000"/>
                </a:solidFill>
              </a:rPr>
              <a:t>красный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свет»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8143875" cy="6000750"/>
          </a:xfrm>
        </p:spPr>
        <p:txBody>
          <a:bodyPr>
            <a:normAutofit fontScale="4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Два мальчика о чём-то увлечённо спорили в автобусе и так громко, что все на них стали оглядываться.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На перемене у двери буфета два мальчика, обогнав девочку и отстранив её, первыми вбежали в буфет.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Две девочки в столовой болтают за столом во время еды.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Маша по утрам убирает свою постель и делает зарядку.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Мальчишки нашего двора отнимают мороженое у малышей, дёргают за хвост собак и кошек, бросают камни в птиц.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После игры Андрей убирает свои игрушки.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Взрослые возьмут все дела на себя, а мальчишкам и девчонкам будет весело жить на белом свете.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900" dirty="0" smtClean="0">
                <a:latin typeface="Arial" pitchFamily="34" charset="0"/>
                <a:cs typeface="Arial" pitchFamily="34" charset="0"/>
              </a:rPr>
              <a:t>Если я за что-либо обиделся на своего друга, постараюсь поскорей забыть и простить ему свою обиду.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00438" y="1500188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643938" y="21431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71688" y="2786063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86125" y="44291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29563" y="5429250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71750" y="3500438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00938" y="4786313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86000" y="6429375"/>
            <a:ext cx="285750" cy="28575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C:\Documents and Settings\Женя\Рабочий стол\Кл.час Спешите делать добро\Осеева\i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33350"/>
            <a:ext cx="7553325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1144 h 1296"/>
              <a:gd name="T2" fmla="*/ 16 w 5793"/>
              <a:gd name="T3" fmla="*/ 1088 h 1296"/>
              <a:gd name="T4" fmla="*/ 64 w 5793"/>
              <a:gd name="T5" fmla="*/ 936 h 1296"/>
              <a:gd name="T6" fmla="*/ 112 w 5793"/>
              <a:gd name="T7" fmla="*/ 824 h 1296"/>
              <a:gd name="T8" fmla="*/ 208 w 5793"/>
              <a:gd name="T9" fmla="*/ 712 h 1296"/>
              <a:gd name="T10" fmla="*/ 328 w 5793"/>
              <a:gd name="T11" fmla="*/ 624 h 1296"/>
              <a:gd name="T12" fmla="*/ 376 w 5793"/>
              <a:gd name="T13" fmla="*/ 576 h 1296"/>
              <a:gd name="T14" fmla="*/ 432 w 5793"/>
              <a:gd name="T15" fmla="*/ 544 h 1296"/>
              <a:gd name="T16" fmla="*/ 560 w 5793"/>
              <a:gd name="T17" fmla="*/ 464 h 1296"/>
              <a:gd name="T18" fmla="*/ 648 w 5793"/>
              <a:gd name="T19" fmla="*/ 448 h 1296"/>
              <a:gd name="T20" fmla="*/ 720 w 5793"/>
              <a:gd name="T21" fmla="*/ 384 h 1296"/>
              <a:gd name="T22" fmla="*/ 888 w 5793"/>
              <a:gd name="T23" fmla="*/ 328 h 1296"/>
              <a:gd name="T24" fmla="*/ 1304 w 5793"/>
              <a:gd name="T25" fmla="*/ 176 h 1296"/>
              <a:gd name="T26" fmla="*/ 1400 w 5793"/>
              <a:gd name="T27" fmla="*/ 152 h 1296"/>
              <a:gd name="T28" fmla="*/ 1752 w 5793"/>
              <a:gd name="T29" fmla="*/ 64 h 1296"/>
              <a:gd name="T30" fmla="*/ 1880 w 5793"/>
              <a:gd name="T31" fmla="*/ 40 h 1296"/>
              <a:gd name="T32" fmla="*/ 2344 w 5793"/>
              <a:gd name="T33" fmla="*/ 48 h 1296"/>
              <a:gd name="T34" fmla="*/ 2432 w 5793"/>
              <a:gd name="T35" fmla="*/ 72 h 1296"/>
              <a:gd name="T36" fmla="*/ 3000 w 5793"/>
              <a:gd name="T37" fmla="*/ 48 h 1296"/>
              <a:gd name="T38" fmla="*/ 3232 w 5793"/>
              <a:gd name="T39" fmla="*/ 24 h 1296"/>
              <a:gd name="T40" fmla="*/ 3344 w 5793"/>
              <a:gd name="T41" fmla="*/ 32 h 1296"/>
              <a:gd name="T42" fmla="*/ 3368 w 5793"/>
              <a:gd name="T43" fmla="*/ 56 h 1296"/>
              <a:gd name="T44" fmla="*/ 3488 w 5793"/>
              <a:gd name="T45" fmla="*/ 104 h 1296"/>
              <a:gd name="T46" fmla="*/ 3728 w 5793"/>
              <a:gd name="T47" fmla="*/ 112 h 1296"/>
              <a:gd name="T48" fmla="*/ 4144 w 5793"/>
              <a:gd name="T49" fmla="*/ 152 h 1296"/>
              <a:gd name="T50" fmla="*/ 4304 w 5793"/>
              <a:gd name="T51" fmla="*/ 200 h 1296"/>
              <a:gd name="T52" fmla="*/ 4520 w 5793"/>
              <a:gd name="T53" fmla="*/ 200 h 1296"/>
              <a:gd name="T54" fmla="*/ 4560 w 5793"/>
              <a:gd name="T55" fmla="*/ 216 h 1296"/>
              <a:gd name="T56" fmla="*/ 4752 w 5793"/>
              <a:gd name="T57" fmla="*/ 272 h 1296"/>
              <a:gd name="T58" fmla="*/ 4944 w 5793"/>
              <a:gd name="T59" fmla="*/ 336 h 1296"/>
              <a:gd name="T60" fmla="*/ 4984 w 5793"/>
              <a:gd name="T61" fmla="*/ 376 h 1296"/>
              <a:gd name="T62" fmla="*/ 5024 w 5793"/>
              <a:gd name="T63" fmla="*/ 408 h 1296"/>
              <a:gd name="T64" fmla="*/ 5096 w 5793"/>
              <a:gd name="T65" fmla="*/ 496 h 1296"/>
              <a:gd name="T66" fmla="*/ 5192 w 5793"/>
              <a:gd name="T67" fmla="*/ 632 h 1296"/>
              <a:gd name="T68" fmla="*/ 5248 w 5793"/>
              <a:gd name="T69" fmla="*/ 656 h 1296"/>
              <a:gd name="T70" fmla="*/ 5304 w 5793"/>
              <a:gd name="T71" fmla="*/ 688 h 1296"/>
              <a:gd name="T72" fmla="*/ 5352 w 5793"/>
              <a:gd name="T73" fmla="*/ 720 h 1296"/>
              <a:gd name="T74" fmla="*/ 5504 w 5793"/>
              <a:gd name="T75" fmla="*/ 792 h 1296"/>
              <a:gd name="T76" fmla="*/ 5552 w 5793"/>
              <a:gd name="T77" fmla="*/ 824 h 1296"/>
              <a:gd name="T78" fmla="*/ 5624 w 5793"/>
              <a:gd name="T79" fmla="*/ 880 h 1296"/>
              <a:gd name="T80" fmla="*/ 5704 w 5793"/>
              <a:gd name="T81" fmla="*/ 1016 h 1296"/>
              <a:gd name="T82" fmla="*/ 5784 w 5793"/>
              <a:gd name="T83" fmla="*/ 1096 h 1296"/>
              <a:gd name="T84" fmla="*/ 5336 w 5793"/>
              <a:gd name="T85" fmla="*/ 1168 h 1296"/>
              <a:gd name="T86" fmla="*/ 4088 w 5793"/>
              <a:gd name="T87" fmla="*/ 1152 h 1296"/>
              <a:gd name="T88" fmla="*/ 2824 w 5793"/>
              <a:gd name="T89" fmla="*/ 1144 h 1296"/>
              <a:gd name="T90" fmla="*/ 264 w 5793"/>
              <a:gd name="T91" fmla="*/ 1136 h 1296"/>
              <a:gd name="T92" fmla="*/ 0 w 5793"/>
              <a:gd name="T93" fmla="*/ 1096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orbel" pitchFamily="34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Corbel" pitchFamily="34" charset="0"/>
            </a:endParaRPr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Спешите делать добро!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4578" name="Picture 10" descr="1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273" y="1216582"/>
            <a:ext cx="3706116" cy="53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5" descr="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6863"/>
            <a:ext cx="3109169" cy="30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029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Добрым быть совсем-совсем не  просто.</a:t>
            </a:r>
            <a:br>
              <a:rPr lang="ru-RU" sz="4000" dirty="0" smtClean="0"/>
            </a:br>
            <a:r>
              <a:rPr lang="ru-RU" sz="4000" dirty="0" smtClean="0"/>
              <a:t>Не зависит доброта от роста,</a:t>
            </a:r>
            <a:br>
              <a:rPr lang="ru-RU" sz="4000" dirty="0" smtClean="0"/>
            </a:br>
            <a:r>
              <a:rPr lang="ru-RU" sz="4000" dirty="0" smtClean="0"/>
              <a:t>Не зависит доброта от цвета,</a:t>
            </a:r>
            <a:br>
              <a:rPr lang="ru-RU" sz="4000" dirty="0" smtClean="0"/>
            </a:br>
            <a:r>
              <a:rPr lang="ru-RU" sz="4000" dirty="0" smtClean="0"/>
              <a:t>Доброта не пряник, не конфета</a:t>
            </a:r>
            <a:br>
              <a:rPr lang="ru-RU" sz="4000" dirty="0" smtClean="0"/>
            </a:br>
            <a:r>
              <a:rPr lang="ru-RU" sz="4000" dirty="0" smtClean="0"/>
              <a:t>Только надо, надо добрым быть</a:t>
            </a:r>
            <a:br>
              <a:rPr lang="ru-RU" sz="4000" dirty="0" smtClean="0"/>
            </a:br>
            <a:r>
              <a:rPr lang="ru-RU" sz="4000" dirty="0" smtClean="0"/>
              <a:t>И в беде друг друга не забыть.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78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407275" cy="3286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</a:t>
            </a: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нечто положительное, хорошее, полезное, противоположное злу.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3" y="2857500"/>
            <a:ext cx="1527721" cy="2371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4400" b="1" i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7407275" cy="1928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C00000"/>
                </a:solidFill>
              </a:rPr>
              <a:t>Зло – </a:t>
            </a: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</a:rPr>
              <a:t>это нечто дурное, вредное, противоположное добру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071813"/>
            <a:ext cx="7407275" cy="30384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214292"/>
          <a:ext cx="7786741" cy="636610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868635"/>
                <a:gridCol w="2049471"/>
                <a:gridCol w="2868635"/>
              </a:tblGrid>
              <a:tr h="84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противоречит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злу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99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добро</a:t>
                      </a:r>
                      <a:endParaRPr lang="ru-RU" sz="4400" b="1" dirty="0">
                        <a:solidFill>
                          <a:srgbClr val="0099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зло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сопереживать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радоваться удачам других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сочувствовать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всё, что губит душу человека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зависть и жадность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5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сострадать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преследование людей другой национальности, другого цвета кожи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младшие не уважают старших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война и предательство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помощь другому человеку не ради выгоды, бескорыстно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умение прощать и просить прощения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взрослые не заботятся о детях</a:t>
                      </a: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сильный </a:t>
                      </a: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защищает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слабого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049" marR="68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10800000" flipV="1">
            <a:off x="3714750" y="4143375"/>
            <a:ext cx="857250" cy="357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3036094" y="3178969"/>
            <a:ext cx="2857500" cy="1071562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3929063" y="2286000"/>
            <a:ext cx="785812" cy="71437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3857625" y="1428750"/>
            <a:ext cx="857250" cy="42862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72125" y="1357313"/>
            <a:ext cx="1000125" cy="500062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5322094" y="607219"/>
            <a:ext cx="1285875" cy="107156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572000" y="3071813"/>
            <a:ext cx="2500313" cy="928687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714750" y="3714750"/>
            <a:ext cx="3857625" cy="100012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143500" y="3214688"/>
            <a:ext cx="1143000" cy="642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3679031" y="2536032"/>
            <a:ext cx="1500187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857625" y="3357563"/>
            <a:ext cx="1071563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464719" y="4679156"/>
            <a:ext cx="1785938" cy="1000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5072063" y="2714625"/>
            <a:ext cx="1428750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571875" y="714375"/>
            <a:ext cx="1357313" cy="107156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«Пословицы о добре»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8153400" cy="5112568"/>
          </a:xfrm>
        </p:spPr>
        <p:txBody>
          <a:bodyPr/>
          <a:lstStyle/>
          <a:p>
            <a:r>
              <a:rPr lang="ru-RU" sz="3600" i="1" dirty="0" smtClean="0"/>
              <a:t>Добра желаешь, добро и делай. </a:t>
            </a:r>
          </a:p>
          <a:p>
            <a:r>
              <a:rPr lang="ru-RU" sz="3600" i="1" dirty="0" smtClean="0"/>
              <a:t>                                                                              Добрая слава лежит, а худая бежит. </a:t>
            </a:r>
          </a:p>
          <a:p>
            <a:r>
              <a:rPr lang="ru-RU" sz="3600" i="1" dirty="0" smtClean="0"/>
              <a:t>                                                                                    Злой не верит, что есть добрый.  </a:t>
            </a:r>
          </a:p>
          <a:p>
            <a:r>
              <a:rPr lang="ru-RU" sz="3600" i="1" dirty="0"/>
              <a:t> </a:t>
            </a:r>
            <a:r>
              <a:rPr lang="ru-RU" sz="3600" i="1" dirty="0" smtClean="0"/>
              <a:t>                                                                               Сделаешь худо, не жди добра.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591027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«</a:t>
            </a:r>
            <a:r>
              <a:rPr lang="ru-RU" dirty="0" smtClean="0"/>
              <a:t>волшебные </a:t>
            </a:r>
            <a:r>
              <a:rPr lang="ru-RU" dirty="0" smtClean="0"/>
              <a:t>слова»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123656"/>
          </a:xfrm>
        </p:spPr>
        <p:txBody>
          <a:bodyPr/>
          <a:lstStyle/>
          <a:p>
            <a:pPr marL="82550" indent="0">
              <a:buNone/>
            </a:pPr>
            <a:r>
              <a:rPr lang="ru-RU" dirty="0" smtClean="0"/>
              <a:t>1.Растает даже </a:t>
            </a:r>
            <a:r>
              <a:rPr lang="ru-RU" dirty="0" err="1" smtClean="0"/>
              <a:t>леденая</a:t>
            </a:r>
            <a:r>
              <a:rPr lang="ru-RU" dirty="0" smtClean="0"/>
              <a:t> глыба от слова теплого….. </a:t>
            </a:r>
          </a:p>
          <a:p>
            <a:pPr marL="82550" indent="0">
              <a:buNone/>
            </a:pPr>
            <a:r>
              <a:rPr lang="ru-RU" dirty="0" smtClean="0"/>
              <a:t>2.Зазеленеет старый пень, когда услышит……   </a:t>
            </a:r>
          </a:p>
          <a:p>
            <a:pPr marL="82550" indent="0">
              <a:buNone/>
            </a:pPr>
            <a:r>
              <a:rPr lang="ru-RU" dirty="0" smtClean="0"/>
              <a:t>3.Если больше есть не в силах, скажем маме мы …… </a:t>
            </a:r>
          </a:p>
          <a:p>
            <a:pPr marL="82550" indent="0">
              <a:buNone/>
            </a:pPr>
            <a:r>
              <a:rPr lang="ru-RU" dirty="0" smtClean="0"/>
              <a:t>4.Мальчик вежливый и развитый, говорит, встречаясь…… </a:t>
            </a:r>
          </a:p>
          <a:p>
            <a:pPr marL="82550" indent="0">
              <a:buNone/>
            </a:pPr>
            <a:r>
              <a:rPr lang="ru-RU" dirty="0" smtClean="0"/>
              <a:t>5.Когда нас  бранят за шалости, говорим……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700808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Спасибо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708920"/>
            <a:ext cx="2492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Добрый день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789040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Спасибо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85942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14159" y="4869160"/>
            <a:ext cx="2848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Здравствуйте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3" y="5877272"/>
            <a:ext cx="391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Простите, пожалуйста</a:t>
            </a:r>
          </a:p>
        </p:txBody>
      </p:sp>
    </p:spTree>
    <p:extLst>
      <p:ext uri="{BB962C8B-B14F-4D97-AF65-F5344CB8AC3E}">
        <p14:creationId xmlns:p14="http://schemas.microsoft.com/office/powerpoint/2010/main" val="23976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4_23_dorogoiu_do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592" y="27089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7890842" cy="6926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Узнайте сказочного героя.</a:t>
            </a:r>
            <a:endParaRPr lang="ru-RU" sz="4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71563"/>
            <a:ext cx="7818834" cy="5453781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1.Я очень люблю свою бабушку, которая живет за лесом. Я забочусь о ней, и часто ношу ей пирожки.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2.Я в трудную минуту всегда рядом со своим хозяином. Ради его счастья мне пришлось сражаться с Людоедом.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3.Чтобы спасти любимого отца, я отправилась на остров к Чудовищу, хозяину аленького цветочка.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4.Я, несмотря на свой рост в дюйм, спасла ласточку.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44824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Красная шапочка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3491" y="3581400"/>
            <a:ext cx="2956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( Кот в сапогах 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4869160"/>
            <a:ext cx="227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(Настенька)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1782" y="5805293"/>
            <a:ext cx="2617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(</a:t>
            </a:r>
            <a:r>
              <a:rPr lang="ru-RU" sz="2800" dirty="0" err="1"/>
              <a:t>Дюймовочка</a:t>
            </a:r>
            <a:r>
              <a:rPr lang="ru-RU" sz="2800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539" cy="6286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5.Я спас кукол от злого Карабаса-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Барабаса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 и открыл для них замечательный театр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6.Я лечил зверей и птиц, спас больных зверей Африки.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7.Я спасла своего друга из ледяного плена.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8.Я помог своему хозяину стать маркизом, жениться на принцессе и стать владельцем огромного замка.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1178" y="1772816"/>
            <a:ext cx="1985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(Буратино)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956563"/>
            <a:ext cx="193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(Айболит)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8897" y="4011334"/>
            <a:ext cx="1497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(Герда)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165304"/>
            <a:ext cx="2658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(Кот в сапогах)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100392" cy="221825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6600"/>
                </a:solidFill>
              </a:rPr>
              <a:t>ФИЗМИНУТКА</a:t>
            </a:r>
            <a:endParaRPr lang="ru-RU" sz="8000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0592" y="5013176"/>
            <a:ext cx="1266106" cy="731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93623"/>
            <a:ext cx="5131968" cy="39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647</TotalTime>
  <Words>419</Words>
  <Application>Microsoft Office PowerPoint</Application>
  <PresentationFormat>Экран (4:3)</PresentationFormat>
  <Paragraphs>71</Paragraphs>
  <Slides>14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Спешите делать добро </vt:lpstr>
      <vt:lpstr>Добро –  это нечто положительное, хорошее, полезное, противоположное злу. </vt:lpstr>
      <vt:lpstr>Зло –  это нечто дурное, вредное, противоположное добру </vt:lpstr>
      <vt:lpstr>Презентация PowerPoint</vt:lpstr>
      <vt:lpstr>«Пословицы о добре»</vt:lpstr>
      <vt:lpstr>Упражнение «волшебные слова»</vt:lpstr>
      <vt:lpstr>Узнайте сказочного героя.</vt:lpstr>
      <vt:lpstr>5.Я спас кукол от злого Карабаса-Барабаса и открыл для них замечательный театр. 6.Я лечил зверей и птиц, спас больных зверей Африки.  7.Я спасла своего друга из ледяного плена.  8.Я помог своему хозяину стать маркизом, жениться на принцессе и стать владельцем огромного замка.</vt:lpstr>
      <vt:lpstr>ФИЗМИНУТКА</vt:lpstr>
      <vt:lpstr>Игра «Стоп – красный свет» </vt:lpstr>
      <vt:lpstr>Презентация PowerPoint</vt:lpstr>
      <vt:lpstr>Презентация PowerPoint</vt:lpstr>
      <vt:lpstr>Спешите делать добро!</vt:lpstr>
      <vt:lpstr>Добрым быть совсем-совсем не  просто. Не зависит доброта от роста, Не зависит доброта от цвета, Доброта не пряник, не конфета Только надо, надо добрым быть И в беде друг друга не забыть.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79</cp:revision>
  <dcterms:modified xsi:type="dcterms:W3CDTF">2016-02-03T05:51:23Z</dcterms:modified>
</cp:coreProperties>
</file>