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6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7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7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88142A-39BB-4B3A-884A-285EB75B5D6A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7000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00373"/>
            <a:ext cx="8458200" cy="2000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Сервировка стола . Элементы этикета.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82042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МАОУ «Технический Лицей»</a:t>
            </a:r>
          </a:p>
          <a:p>
            <a:pPr algn="ctr"/>
            <a:r>
              <a:rPr lang="ru-RU" dirty="0" smtClean="0"/>
              <a:t>Учитель по предмету «Технология» Кобелева Г.М. </a:t>
            </a:r>
          </a:p>
          <a:p>
            <a:pPr algn="ctr"/>
            <a:r>
              <a:rPr lang="ru-RU" dirty="0" smtClean="0"/>
              <a:t>Сыктывкар,2016г.</a:t>
            </a:r>
            <a:endParaRPr lang="ru-RU" dirty="0"/>
          </a:p>
        </p:txBody>
      </p:sp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приборов и посуды</a:t>
            </a:r>
            <a:endParaRPr lang="ru-RU" dirty="0"/>
          </a:p>
        </p:txBody>
      </p:sp>
      <p:pic>
        <p:nvPicPr>
          <p:cNvPr id="8" name="Содержимое 7" descr="article-new-ds-photo-getty-article-78-143-80404395_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357298"/>
            <a:ext cx="6000750" cy="2028825"/>
          </a:xfrm>
        </p:spPr>
      </p:pic>
      <p:pic>
        <p:nvPicPr>
          <p:cNvPr id="9" name="Рисунок 8" descr="s1561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33" y="3714752"/>
            <a:ext cx="4220774" cy="2928934"/>
          </a:xfrm>
          <a:prstGeom prst="rect">
            <a:avLst/>
          </a:prstGeom>
        </p:spPr>
      </p:pic>
      <p:pic>
        <p:nvPicPr>
          <p:cNvPr id="10" name="Рисунок 9" descr="серв на дипл приеме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09196"/>
            <a:ext cx="3786214" cy="3034489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Расположение приборов и посуды на дипломатическом приеме.</a:t>
            </a:r>
            <a:endParaRPr lang="ru-RU" dirty="0"/>
          </a:p>
        </p:txBody>
      </p:sp>
      <p:pic>
        <p:nvPicPr>
          <p:cNvPr id="4" name="Содержимое 3" descr="серв на дипломат прием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1571613"/>
            <a:ext cx="5500727" cy="3664012"/>
          </a:xfrm>
        </p:spPr>
      </p:pic>
      <p:pic>
        <p:nvPicPr>
          <p:cNvPr id="5" name="Рисунок 4" descr="серв на дипл прием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55" y="4429132"/>
            <a:ext cx="2822576" cy="2262174"/>
          </a:xfrm>
          <a:prstGeom prst="rect">
            <a:avLst/>
          </a:prstGeom>
        </p:spPr>
      </p:pic>
      <p:pic>
        <p:nvPicPr>
          <p:cNvPr id="6" name="Рисунок 5" descr="пова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571612"/>
            <a:ext cx="2214578" cy="2715072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Сервировка стола </a:t>
            </a:r>
            <a:r>
              <a:rPr lang="ru-RU" dirty="0" err="1" smtClean="0"/>
              <a:t>стекляной</a:t>
            </a:r>
            <a:r>
              <a:rPr lang="ru-RU" dirty="0" smtClean="0"/>
              <a:t> и хрустальной посудой.</a:t>
            </a:r>
            <a:endParaRPr lang="ru-RU" dirty="0"/>
          </a:p>
        </p:txBody>
      </p:sp>
      <p:pic>
        <p:nvPicPr>
          <p:cNvPr id="8" name="Содержимое 7" descr="Y4Oj-amv5J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571613"/>
            <a:ext cx="3714776" cy="2494099"/>
          </a:xfrm>
        </p:spPr>
      </p:pic>
      <p:pic>
        <p:nvPicPr>
          <p:cNvPr id="9" name="Рисунок 8" descr="0704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518429"/>
            <a:ext cx="3690922" cy="2053819"/>
          </a:xfrm>
          <a:prstGeom prst="rect">
            <a:avLst/>
          </a:prstGeom>
        </p:spPr>
      </p:pic>
      <p:pic>
        <p:nvPicPr>
          <p:cNvPr id="10" name="Рисунок 9" descr="5594f25f5d8a0774d4682947a52a4d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714488"/>
            <a:ext cx="3455171" cy="2643206"/>
          </a:xfrm>
          <a:prstGeom prst="rect">
            <a:avLst/>
          </a:prstGeom>
        </p:spPr>
      </p:pic>
      <p:pic>
        <p:nvPicPr>
          <p:cNvPr id="11" name="Рисунок 10" descr="81646vbc05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143380"/>
            <a:ext cx="3500462" cy="2523562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_34554205394781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7264169" cy="4525962"/>
          </a:xfrm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643446"/>
            <a:ext cx="4572000" cy="2000250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Сервировка стола салфетками</a:t>
            </a:r>
            <a:endParaRPr lang="ru-RU" dirty="0"/>
          </a:p>
        </p:txBody>
      </p:sp>
      <p:pic>
        <p:nvPicPr>
          <p:cNvPr id="4" name="Содержимое 3" descr="servirovk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2667000" cy="2238375"/>
          </a:xfrm>
        </p:spPr>
      </p:pic>
      <p:pic>
        <p:nvPicPr>
          <p:cNvPr id="5" name="Рисунок 4" descr="10426483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929066"/>
            <a:ext cx="3048000" cy="2519680"/>
          </a:xfrm>
          <a:prstGeom prst="rect">
            <a:avLst/>
          </a:prstGeom>
        </p:spPr>
      </p:pic>
      <p:pic>
        <p:nvPicPr>
          <p:cNvPr id="6" name="Рисунок 5" descr="d43e0cd2a7f922bb8c4b6f4f1f13ac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929066"/>
            <a:ext cx="4048112" cy="2709623"/>
          </a:xfrm>
          <a:prstGeom prst="rect">
            <a:avLst/>
          </a:prstGeom>
        </p:spPr>
      </p:pic>
      <p:pic>
        <p:nvPicPr>
          <p:cNvPr id="7" name="Рисунок 6" descr="20120613-salfetki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428736"/>
            <a:ext cx="3976682" cy="2386009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e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333988" cy="3315722"/>
          </a:xfrm>
        </p:spPr>
      </p:pic>
      <p:pic>
        <p:nvPicPr>
          <p:cNvPr id="6" name="Рисунок 5" descr="0324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643314"/>
            <a:ext cx="5392016" cy="3000396"/>
          </a:xfrm>
          <a:prstGeom prst="rect">
            <a:avLst/>
          </a:prstGeom>
        </p:spPr>
      </p:pic>
      <p:pic>
        <p:nvPicPr>
          <p:cNvPr id="7" name="Рисунок 6" descr="повар6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348" y="3786190"/>
            <a:ext cx="2018269" cy="2692310"/>
          </a:xfrm>
          <a:prstGeom prst="rect">
            <a:avLst/>
          </a:prstGeom>
        </p:spPr>
      </p:pic>
      <p:pic>
        <p:nvPicPr>
          <p:cNvPr id="8" name="Рисунок 7" descr="v6OTyeAR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85728"/>
            <a:ext cx="2669011" cy="302932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Расстановка приборов со специями и ваз с цветами.</a:t>
            </a:r>
            <a:endParaRPr lang="ru-RU" dirty="0"/>
          </a:p>
        </p:txBody>
      </p:sp>
      <p:pic>
        <p:nvPicPr>
          <p:cNvPr id="4" name="Содержимое 3" descr="i (1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4429132"/>
            <a:ext cx="2733675" cy="2047875"/>
          </a:xfrm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286256"/>
            <a:ext cx="3076575" cy="2047875"/>
          </a:xfrm>
          <a:prstGeom prst="rect">
            <a:avLst/>
          </a:prstGeom>
        </p:spPr>
      </p:pic>
      <p:pic>
        <p:nvPicPr>
          <p:cNvPr id="6" name="Рисунок 5" descr="570_z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00174"/>
            <a:ext cx="2571768" cy="2571768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571612"/>
            <a:ext cx="2643206" cy="261002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7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054371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Приборы со специями размещают в средней части стола.</a:t>
            </a:r>
            <a:endParaRPr lang="ru-RU" dirty="0"/>
          </a:p>
        </p:txBody>
      </p:sp>
      <p:pic>
        <p:nvPicPr>
          <p:cNvPr id="4" name="Содержимое 3" descr="3247b_e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Цветы ставят на стол в </a:t>
            </a:r>
            <a:r>
              <a:rPr lang="ru-RU" dirty="0" err="1" smtClean="0"/>
              <a:t>проследнюю</a:t>
            </a:r>
            <a:r>
              <a:rPr lang="ru-RU" dirty="0" smtClean="0"/>
              <a:t> очередь.</a:t>
            </a:r>
            <a:endParaRPr lang="ru-RU" dirty="0"/>
          </a:p>
        </p:txBody>
      </p:sp>
      <p:pic>
        <p:nvPicPr>
          <p:cNvPr id="6" name="Содержимое 5" descr="4589504a7b36fc4879a703e0213c1a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730" y="1554163"/>
            <a:ext cx="6412940" cy="4525962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Сервировка стола.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сервировки- создать удобство гостям в процессе приема пищи, способствовать хорошему настроению, выразить свое внимание и доброжелательность.</a:t>
            </a:r>
            <a:endParaRPr lang="ru-RU" dirty="0"/>
          </a:p>
        </p:txBody>
      </p:sp>
      <p:pic>
        <p:nvPicPr>
          <p:cNvPr id="10" name="Рисунок 9" descr="mini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97620"/>
            <a:ext cx="3619492" cy="2750814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54731e0fd2c32653a5ced16033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6804063" cy="4525962"/>
          </a:xfrm>
        </p:spPr>
      </p:pic>
      <p:pic>
        <p:nvPicPr>
          <p:cNvPr id="6" name="Рисунок 5" descr="f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3" y="214290"/>
            <a:ext cx="4095779" cy="3071834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39.791x544.14193309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8052858" cy="5538249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-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47499" cy="5929354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304394_5582947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99" y="267868"/>
            <a:ext cx="8299505" cy="6224630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Сервировка завершена.</a:t>
            </a:r>
            <a:endParaRPr lang="ru-RU" dirty="0"/>
          </a:p>
        </p:txBody>
      </p:sp>
      <p:pic>
        <p:nvPicPr>
          <p:cNvPr id="6" name="Содержимое 5" descr="5e1a826107524de38c500880e6bce6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20461"/>
            <a:ext cx="6929486" cy="5254759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374814" cy="5918856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14064"/>
            <a:ext cx="3838578" cy="2614870"/>
          </a:xfrm>
        </p:spPr>
      </p:pic>
      <p:pic>
        <p:nvPicPr>
          <p:cNvPr id="7" name="Рисунок 6" descr="i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357694"/>
            <a:ext cx="3457575" cy="2047875"/>
          </a:xfrm>
          <a:prstGeom prst="rect">
            <a:avLst/>
          </a:prstGeom>
        </p:spPr>
      </p:pic>
      <p:pic>
        <p:nvPicPr>
          <p:cNvPr id="8" name="Рисунок 7" descr="i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818"/>
            <a:ext cx="3191783" cy="2382755"/>
          </a:xfrm>
          <a:prstGeom prst="rect">
            <a:avLst/>
          </a:prstGeom>
        </p:spPr>
      </p:pic>
      <p:pic>
        <p:nvPicPr>
          <p:cNvPr id="9" name="Рисунок 8" descr="8b19aa95a6662c1fd18d3e4c141d66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85728"/>
            <a:ext cx="2976565" cy="2976565"/>
          </a:xfrm>
          <a:prstGeom prst="rect">
            <a:avLst/>
          </a:prstGeom>
        </p:spPr>
      </p:pic>
      <p:pic>
        <p:nvPicPr>
          <p:cNvPr id="10" name="Рисунок 9" descr="servirovka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2428868"/>
            <a:ext cx="3216482" cy="226991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приятно удивим гостей приготовленными блюдами</a:t>
            </a:r>
            <a:endParaRPr lang="ru-RU" dirty="0"/>
          </a:p>
        </p:txBody>
      </p:sp>
      <p:pic>
        <p:nvPicPr>
          <p:cNvPr id="4" name="Содержимое 3" descr="i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37836"/>
            <a:ext cx="7072362" cy="4707609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рибоч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13" y="2714620"/>
            <a:ext cx="5238787" cy="3929090"/>
          </a:xfrm>
        </p:spPr>
      </p:pic>
      <p:pic>
        <p:nvPicPr>
          <p:cNvPr id="6" name="Рисунок 5" descr="грибная поля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105271" cy="3085224"/>
          </a:xfrm>
          <a:prstGeom prst="rect">
            <a:avLst/>
          </a:prstGeom>
        </p:spPr>
      </p:pic>
      <p:pic>
        <p:nvPicPr>
          <p:cNvPr id="8" name="Рисунок 7" descr="76844283_large_p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9" y="3763130"/>
            <a:ext cx="2214578" cy="2904365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закуска из сельд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2786058"/>
            <a:ext cx="5048285" cy="3786214"/>
          </a:xfrm>
        </p:spPr>
      </p:pic>
      <p:pic>
        <p:nvPicPr>
          <p:cNvPr id="8" name="Рисунок 7" descr="из сем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064000" cy="2705100"/>
          </a:xfrm>
          <a:prstGeom prst="rect">
            <a:avLst/>
          </a:prstGeom>
        </p:spPr>
      </p:pic>
      <p:pic>
        <p:nvPicPr>
          <p:cNvPr id="10" name="Рисунок 9" descr="фаршированная щу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3483006" cy="2612255"/>
          </a:xfrm>
          <a:prstGeom prst="rect">
            <a:avLst/>
          </a:prstGeom>
        </p:spPr>
      </p:pic>
      <p:pic>
        <p:nvPicPr>
          <p:cNvPr id="12" name="Рисунок 11" descr="76844281_large_p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14290"/>
            <a:ext cx="2481257" cy="2531895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Сервировка  стола начинается с подбора скатерти.</a:t>
            </a:r>
            <a:endParaRPr lang="ru-RU" dirty="0"/>
          </a:p>
        </p:txBody>
      </p:sp>
      <p:pic>
        <p:nvPicPr>
          <p:cNvPr id="4" name="Содержимое 3" descr="1st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3820585" cy="2865439"/>
          </a:xfrm>
        </p:spPr>
      </p:pic>
      <p:pic>
        <p:nvPicPr>
          <p:cNvPr id="5" name="Рисунок 4" descr="3247b_en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190986" cy="3143240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500570"/>
            <a:ext cx="3209925" cy="2047875"/>
          </a:xfrm>
          <a:prstGeom prst="rect">
            <a:avLst/>
          </a:prstGeom>
        </p:spPr>
      </p:pic>
      <p:pic>
        <p:nvPicPr>
          <p:cNvPr id="10" name="Рисунок 9" descr="Скатерть-белая-с-сини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214818"/>
            <a:ext cx="3159152" cy="2369364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вощи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5038177" cy="4525962"/>
          </a:xfrm>
        </p:spPr>
      </p:pic>
      <p:pic>
        <p:nvPicPr>
          <p:cNvPr id="5" name="Рисунок 4" descr="нарезка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60" y="3929066"/>
            <a:ext cx="3797220" cy="2557750"/>
          </a:xfrm>
          <a:prstGeom prst="rect">
            <a:avLst/>
          </a:prstGeom>
        </p:spPr>
      </p:pic>
      <p:pic>
        <p:nvPicPr>
          <p:cNvPr id="8" name="Рисунок 7" descr="нарезка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642918"/>
            <a:ext cx="3000396" cy="2250297"/>
          </a:xfrm>
          <a:prstGeom prst="rect">
            <a:avLst/>
          </a:prstGeom>
        </p:spPr>
      </p:pic>
      <p:pic>
        <p:nvPicPr>
          <p:cNvPr id="9" name="Рисунок 8" descr="овощи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714884"/>
            <a:ext cx="3571900" cy="1946685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4686300" cy="3514725"/>
          </a:xfrm>
        </p:spPr>
      </p:pic>
      <p:pic>
        <p:nvPicPr>
          <p:cNvPr id="5" name="Рисунок 4" descr="елка из мандарин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143116"/>
            <a:ext cx="3506778" cy="4394918"/>
          </a:xfrm>
          <a:prstGeom prst="rect">
            <a:avLst/>
          </a:prstGeom>
        </p:spPr>
      </p:pic>
      <p:pic>
        <p:nvPicPr>
          <p:cNvPr id="6" name="Рисунок 5" descr="украше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929066"/>
            <a:ext cx="3571900" cy="263500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сорти фрук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59" y="375024"/>
            <a:ext cx="8167745" cy="6125809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нарезка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066708" cy="6274106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Сервировка стола всегда должна приносить радость и хорошее настроение.</a:t>
            </a:r>
            <a:endParaRPr lang="ru-RU" dirty="0"/>
          </a:p>
        </p:txBody>
      </p:sp>
      <p:pic>
        <p:nvPicPr>
          <p:cNvPr id="8" name="Содержимое 7" descr="i (2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37836"/>
            <a:ext cx="7358114" cy="4897816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3000396" cy="2453832"/>
          </a:xfr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285992"/>
            <a:ext cx="4357694" cy="4357694"/>
          </a:xfrm>
          <a:prstGeom prst="rect">
            <a:avLst/>
          </a:prstGeom>
        </p:spPr>
      </p:pic>
      <p:pic>
        <p:nvPicPr>
          <p:cNvPr id="8" name="Рисунок 7" descr="prazdnichny-stol-servirovk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0" y="214290"/>
            <a:ext cx="4286280" cy="292895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Углы скатерти –строго по ножкам стола.</a:t>
            </a:r>
            <a:endParaRPr lang="ru-RU" dirty="0"/>
          </a:p>
        </p:txBody>
      </p:sp>
      <p:pic>
        <p:nvPicPr>
          <p:cNvPr id="4" name="Содержимое 3" descr="1461952482_stol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761" y="1554163"/>
            <a:ext cx="8528877" cy="4525962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Сервировка стола тарелками</a:t>
            </a:r>
            <a:endParaRPr lang="ru-RU" dirty="0"/>
          </a:p>
        </p:txBody>
      </p:sp>
      <p:pic>
        <p:nvPicPr>
          <p:cNvPr id="8" name="Содержимое 7" descr="213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669512" cy="2446341"/>
          </a:xfrm>
        </p:spPr>
      </p:pic>
      <p:pic>
        <p:nvPicPr>
          <p:cNvPr id="9" name="Рисунок 8" descr="i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395666" cy="2401540"/>
          </a:xfrm>
          <a:prstGeom prst="rect">
            <a:avLst/>
          </a:prstGeom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00504"/>
            <a:ext cx="4401910" cy="2571768"/>
          </a:xfrm>
          <a:prstGeom prst="rect">
            <a:avLst/>
          </a:prstGeom>
        </p:spPr>
      </p:pic>
      <p:pic>
        <p:nvPicPr>
          <p:cNvPr id="11" name="Рисунок 10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214818"/>
            <a:ext cx="3571900" cy="244572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att1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143536" cy="3431473"/>
          </a:xfrm>
        </p:spPr>
      </p:pic>
      <p:pic>
        <p:nvPicPr>
          <p:cNvPr id="11" name="Рисунок 10" descr="243448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857628"/>
            <a:ext cx="3666985" cy="2749283"/>
          </a:xfrm>
          <a:prstGeom prst="rect">
            <a:avLst/>
          </a:prstGeom>
        </p:spPr>
      </p:pic>
      <p:pic>
        <p:nvPicPr>
          <p:cNvPr id="14" name="Рисунок 13" descr="1391948027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55391"/>
            <a:ext cx="4214842" cy="2812090"/>
          </a:xfrm>
          <a:prstGeom prst="rect">
            <a:avLst/>
          </a:prstGeom>
        </p:spPr>
      </p:pic>
      <p:pic>
        <p:nvPicPr>
          <p:cNvPr id="19" name="Рисунок 18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642918"/>
            <a:ext cx="3326020" cy="2928958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TableSlide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5686425" cy="4143375"/>
          </a:xfrm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961799"/>
            <a:ext cx="4633922" cy="2896201"/>
          </a:xfrm>
          <a:prstGeom prst="rect">
            <a:avLst/>
          </a:prstGeom>
        </p:spPr>
      </p:pic>
      <p:pic>
        <p:nvPicPr>
          <p:cNvPr id="9" name="Рисунок 8" descr="mini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928670"/>
            <a:ext cx="2819921" cy="2143140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Сервировка стола приборами</a:t>
            </a:r>
            <a:endParaRPr lang="ru-RU" dirty="0"/>
          </a:p>
        </p:txBody>
      </p:sp>
      <p:pic>
        <p:nvPicPr>
          <p:cNvPr id="4" name="Содержимое 3" descr="541b6c3f16f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4572000" cy="3429000"/>
          </a:xfrm>
        </p:spPr>
      </p:pic>
      <p:pic>
        <p:nvPicPr>
          <p:cNvPr id="5" name="Рисунок 4" descr="servirovka00003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786322"/>
            <a:ext cx="3901440" cy="1871472"/>
          </a:xfrm>
          <a:prstGeom prst="rect">
            <a:avLst/>
          </a:prstGeom>
        </p:spPr>
      </p:pic>
      <p:pic>
        <p:nvPicPr>
          <p:cNvPr id="8" name="Рисунок 7" descr="повар5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736"/>
            <a:ext cx="2731738" cy="3143272"/>
          </a:xfrm>
          <a:prstGeom prst="rect">
            <a:avLst/>
          </a:prstGeo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133</Words>
  <Application>Microsoft Office PowerPoint</Application>
  <PresentationFormat>Экран (4:3)</PresentationFormat>
  <Paragraphs>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Сервировка стола . Элементы этикета. </vt:lpstr>
      <vt:lpstr>Сервировка стола.</vt:lpstr>
      <vt:lpstr>Сервировка  стола начинается с подбора скатерти.</vt:lpstr>
      <vt:lpstr>Слайд 4</vt:lpstr>
      <vt:lpstr>Углы скатерти –строго по ножкам стола.</vt:lpstr>
      <vt:lpstr>Сервировка стола тарелками</vt:lpstr>
      <vt:lpstr>Слайд 7</vt:lpstr>
      <vt:lpstr>Слайд 8</vt:lpstr>
      <vt:lpstr>Сервировка стола приборами</vt:lpstr>
      <vt:lpstr>Расположение приборов и посуды</vt:lpstr>
      <vt:lpstr>Расположение приборов и посуды на дипломатическом приеме.</vt:lpstr>
      <vt:lpstr>Сервировка стола стекляной и хрустальной посудой.</vt:lpstr>
      <vt:lpstr>Слайд 13</vt:lpstr>
      <vt:lpstr>Сервировка стола салфетками</vt:lpstr>
      <vt:lpstr>Слайд 15</vt:lpstr>
      <vt:lpstr>Расстановка приборов со специями и ваз с цветами.</vt:lpstr>
      <vt:lpstr>Слайд 17</vt:lpstr>
      <vt:lpstr>Приборы со специями размещают в средней части стола.</vt:lpstr>
      <vt:lpstr>Цветы ставят на стол в проследнюю очередь.</vt:lpstr>
      <vt:lpstr>Слайд 20</vt:lpstr>
      <vt:lpstr>Слайд 21</vt:lpstr>
      <vt:lpstr>Слайд 22</vt:lpstr>
      <vt:lpstr>Слайд 23</vt:lpstr>
      <vt:lpstr>Сервировка завершена.</vt:lpstr>
      <vt:lpstr>Слайд 25</vt:lpstr>
      <vt:lpstr>Слайд 26</vt:lpstr>
      <vt:lpstr>Теперь приятно удивим гостей приготовленными блюдами</vt:lpstr>
      <vt:lpstr>Слайд 28</vt:lpstr>
      <vt:lpstr>Слайд 29</vt:lpstr>
      <vt:lpstr>Слайд 30</vt:lpstr>
      <vt:lpstr>Слайд 31</vt:lpstr>
      <vt:lpstr>Слайд 32</vt:lpstr>
      <vt:lpstr>Слайд 33</vt:lpstr>
      <vt:lpstr>Сервировка стола всегда должна приносить радость и хорошее настроение.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стола . Элементы этикета.</dc:title>
  <dc:creator>Павел</dc:creator>
  <cp:lastModifiedBy>Павел</cp:lastModifiedBy>
  <cp:revision>52</cp:revision>
  <dcterms:created xsi:type="dcterms:W3CDTF">2016-05-27T18:50:40Z</dcterms:created>
  <dcterms:modified xsi:type="dcterms:W3CDTF">2016-05-28T06:40:33Z</dcterms:modified>
</cp:coreProperties>
</file>