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9" r:id="rId4"/>
    <p:sldId id="262" r:id="rId5"/>
    <p:sldId id="263" r:id="rId6"/>
    <p:sldId id="264" r:id="rId7"/>
    <p:sldId id="265" r:id="rId8"/>
    <p:sldId id="267" r:id="rId9"/>
    <p:sldId id="266"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702" autoAdjust="0"/>
  </p:normalViewPr>
  <p:slideViewPr>
    <p:cSldViewPr>
      <p:cViewPr varScale="1">
        <p:scale>
          <a:sx n="95" d="100"/>
          <a:sy n="95" d="100"/>
        </p:scale>
        <p:origin x="-4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29.05.2016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29.05.2016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29.05.2016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3.xml"/><Relationship Id="rId7"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4.jpeg"/><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rtist-gallery.ru/uploads/posts/2012-10/b929b215d46334e5941aed2d9a3b1675.jpg"/>
          <p:cNvPicPr>
            <a:picLocks noChangeAspect="1" noChangeArrowheads="1"/>
          </p:cNvPicPr>
          <p:nvPr/>
        </p:nvPicPr>
        <p:blipFill>
          <a:blip r:embed="rId2" cstate="print"/>
          <a:srcRect/>
          <a:stretch>
            <a:fillRect/>
          </a:stretch>
        </p:blipFill>
        <p:spPr bwMode="auto">
          <a:xfrm>
            <a:off x="323528" y="260648"/>
            <a:ext cx="8424936" cy="6318702"/>
          </a:xfrm>
          <a:prstGeom prst="rect">
            <a:avLst/>
          </a:prstGeom>
          <a:noFill/>
        </p:spPr>
      </p:pic>
      <p:sp>
        <p:nvSpPr>
          <p:cNvPr id="2" name="Заголовок 1"/>
          <p:cNvSpPr>
            <a:spLocks noGrp="1"/>
          </p:cNvSpPr>
          <p:nvPr>
            <p:ph type="ctrTitle"/>
          </p:nvPr>
        </p:nvSpPr>
        <p:spPr/>
        <p:style>
          <a:lnRef idx="0">
            <a:schemeClr val="accent3"/>
          </a:lnRef>
          <a:fillRef idx="3">
            <a:schemeClr val="accent3"/>
          </a:fillRef>
          <a:effectRef idx="3">
            <a:schemeClr val="accent3"/>
          </a:effectRef>
          <a:fontRef idx="minor">
            <a:schemeClr val="lt1"/>
          </a:fontRef>
        </p:style>
        <p:txBody>
          <a:bodyPr/>
          <a:lstStyle/>
          <a:p>
            <a:r>
              <a:rPr lang="en-US" sz="5400" dirty="0" smtClean="0">
                <a:solidFill>
                  <a:srgbClr val="0070C0"/>
                </a:solidFill>
                <a:latin typeface="Times New Roman" pitchFamily="18" charset="0"/>
                <a:cs typeface="Times New Roman" pitchFamily="18" charset="0"/>
              </a:rPr>
              <a:t>The Game "Sea Battle"</a:t>
            </a:r>
            <a:endParaRPr lang="ru-RU" dirty="0">
              <a:solidFill>
                <a:srgbClr val="0070C0"/>
              </a:solidFill>
            </a:endParaRPr>
          </a:p>
        </p:txBody>
      </p:sp>
      <p:sp>
        <p:nvSpPr>
          <p:cNvPr id="3" name="Подзаголовок 2"/>
          <p:cNvSpPr>
            <a:spLocks noGrp="1"/>
          </p:cNvSpPr>
          <p:nvPr>
            <p:ph type="subTitle" idx="1"/>
          </p:nvPr>
        </p:nvSpPr>
        <p:spPr>
          <a:xfrm>
            <a:off x="467544" y="5301208"/>
            <a:ext cx="7854696" cy="1752600"/>
          </a:xfrm>
        </p:spPr>
        <p:txBody>
          <a:bodyPr/>
          <a:lstStyle/>
          <a:p>
            <a:pPr algn="ctr"/>
            <a:r>
              <a:rPr lang="en-US" sz="4000" b="1" dirty="0" smtClean="0">
                <a:solidFill>
                  <a:srgbClr val="FFC000"/>
                </a:solidFill>
                <a:latin typeface="Perpetua Titling MT" pitchFamily="18" charset="0"/>
                <a:cs typeface="Times New Roman" pitchFamily="18" charset="0"/>
              </a:rPr>
              <a:t>Topic “London”</a:t>
            </a:r>
            <a:endParaRPr lang="ru-RU" sz="4000" b="1" dirty="0" smtClean="0">
              <a:solidFill>
                <a:srgbClr val="FFC000"/>
              </a:solidFill>
              <a:latin typeface="Perpetua Titling MT" pitchFamily="18" charset="0"/>
              <a:cs typeface="Times New Roman" pitchFamily="18" charset="0"/>
            </a:endParaRPr>
          </a:p>
          <a:p>
            <a:pPr algn="ctr"/>
            <a:r>
              <a:rPr lang="ru-RU" sz="1600" b="1" dirty="0" smtClean="0">
                <a:solidFill>
                  <a:srgbClr val="FFFF00"/>
                </a:solidFill>
                <a:latin typeface="Times New Roman" pitchFamily="18" charset="0"/>
                <a:cs typeface="Times New Roman" pitchFamily="18" charset="0"/>
              </a:rPr>
              <a:t>составила Дмитриева Е.А.</a:t>
            </a:r>
          </a:p>
          <a:p>
            <a:pPr algn="ctr"/>
            <a:r>
              <a:rPr lang="ru-RU" sz="1600" b="1" dirty="0" smtClean="0">
                <a:solidFill>
                  <a:srgbClr val="FFFF00"/>
                </a:solidFill>
                <a:latin typeface="Times New Roman" pitchFamily="18" charset="0"/>
                <a:cs typeface="Times New Roman" pitchFamily="18" charset="0"/>
              </a:rPr>
              <a:t>МОУ «</a:t>
            </a:r>
            <a:r>
              <a:rPr lang="ru-RU" sz="1600" b="1" dirty="0" err="1" smtClean="0">
                <a:solidFill>
                  <a:srgbClr val="FFFF00"/>
                </a:solidFill>
                <a:latin typeface="Times New Roman" pitchFamily="18" charset="0"/>
                <a:cs typeface="Times New Roman" pitchFamily="18" charset="0"/>
              </a:rPr>
              <a:t>Новокрымская</a:t>
            </a:r>
            <a:r>
              <a:rPr lang="ru-RU" sz="1600" b="1" dirty="0" smtClean="0">
                <a:solidFill>
                  <a:srgbClr val="FFFF00"/>
                </a:solidFill>
                <a:latin typeface="Times New Roman" pitchFamily="18" charset="0"/>
                <a:cs typeface="Times New Roman" pitchFamily="18" charset="0"/>
              </a:rPr>
              <a:t> школа»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2.5E-6 4.04118E-6 L 2.5E-6 -0.33311 " pathEditMode="relative" rAng="0" ptsTypes="AA">
                                      <p:cBhvr>
                                        <p:cTn id="12" dur="2000" fill="hold"/>
                                        <p:tgtEl>
                                          <p:spTgt spid="3">
                                            <p:txEl>
                                              <p:pRg st="0" end="0"/>
                                            </p:txEl>
                                          </p:spTgt>
                                        </p:tgtEl>
                                        <p:attrNameLst>
                                          <p:attrName>ppt_x</p:attrName>
                                          <p:attrName>ppt_y</p:attrName>
                                        </p:attrNameLst>
                                      </p:cBhvr>
                                      <p:rCtr x="0" y="-167"/>
                                    </p:animMotion>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2.5E-6 4.04118E-6 L 2.5E-6 -0.33311 " pathEditMode="relative" rAng="0" ptsTypes="AA">
                                      <p:cBhvr>
                                        <p:cTn id="16" dur="2000" fill="hold"/>
                                        <p:tgtEl>
                                          <p:spTgt spid="3">
                                            <p:txEl>
                                              <p:pRg st="1" end="1"/>
                                            </p:txEl>
                                          </p:spTgt>
                                        </p:tgtEl>
                                        <p:attrNameLst>
                                          <p:attrName>ppt_x</p:attrName>
                                          <p:attrName>ppt_y</p:attrName>
                                        </p:attrNameLst>
                                      </p:cBhvr>
                                      <p:rCtr x="0" y="-167"/>
                                    </p:animMotion>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2.5E-6 4.04118E-6 L 2.5E-6 -0.33311 " pathEditMode="relative" rAng="0" ptsTypes="AA">
                                      <p:cBhvr>
                                        <p:cTn id="20" dur="2000" fill="hold"/>
                                        <p:tgtEl>
                                          <p:spTgt spid="3">
                                            <p:txEl>
                                              <p:pRg st="2" end="2"/>
                                            </p:txEl>
                                          </p:spTgt>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fonstola.ru/large/201306/97698.jpg"/>
          <p:cNvPicPr>
            <a:picLocks noChangeAspect="1" noChangeArrowheads="1"/>
          </p:cNvPicPr>
          <p:nvPr/>
        </p:nvPicPr>
        <p:blipFill>
          <a:blip r:embed="rId2" cstate="print"/>
          <a:srcRect/>
          <a:stretch>
            <a:fillRect/>
          </a:stretch>
        </p:blipFill>
        <p:spPr bwMode="auto">
          <a:xfrm>
            <a:off x="0" y="0"/>
            <a:ext cx="9177528" cy="6858001"/>
          </a:xfrm>
          <a:prstGeom prst="rect">
            <a:avLst/>
          </a:prstGeom>
          <a:noFill/>
        </p:spPr>
      </p:pic>
      <p:graphicFrame>
        <p:nvGraphicFramePr>
          <p:cNvPr id="4" name="Содержимое 3"/>
          <p:cNvGraphicFramePr>
            <a:graphicFrameLocks noGrp="1"/>
          </p:cNvGraphicFramePr>
          <p:nvPr>
            <p:ph idx="1"/>
          </p:nvPr>
        </p:nvGraphicFramePr>
        <p:xfrm>
          <a:off x="714375" y="152400"/>
          <a:ext cx="7429518" cy="6633510"/>
        </p:xfrm>
        <a:graphic>
          <a:graphicData uri="http://schemas.openxmlformats.org/drawingml/2006/table">
            <a:tbl>
              <a:tblPr firstRow="1" bandRow="1">
                <a:tableStyleId>{2D5ABB26-0587-4C30-8999-92F81FD0307C}</a:tableStyleId>
              </a:tblPr>
              <a:tblGrid>
                <a:gridCol w="1238253"/>
                <a:gridCol w="1238253"/>
                <a:gridCol w="1238253"/>
                <a:gridCol w="1238253"/>
                <a:gridCol w="1238253"/>
                <a:gridCol w="1238253"/>
              </a:tblGrid>
              <a:tr h="1105585">
                <a:tc>
                  <a:txBody>
                    <a:bodyPr/>
                    <a:lstStyle/>
                    <a:p>
                      <a:endParaRPr lang="ru-RU" sz="2200" dirty="0"/>
                    </a:p>
                  </a:txBody>
                  <a:tcPr marL="113212" marR="113212" marT="56606" marB="56606">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4500" dirty="0" smtClean="0">
                          <a:solidFill>
                            <a:schemeClr val="bg1"/>
                          </a:solidFill>
                          <a:latin typeface="Times New Roman" pitchFamily="18" charset="0"/>
                          <a:cs typeface="Times New Roman" pitchFamily="18" charset="0"/>
                        </a:rPr>
                        <a:t>A</a:t>
                      </a:r>
                      <a:endParaRPr lang="ru-RU" sz="4500" dirty="0">
                        <a:solidFill>
                          <a:schemeClr val="bg1"/>
                        </a:solidFill>
                        <a:latin typeface="Times New Roman" pitchFamily="18" charset="0"/>
                        <a:cs typeface="Times New Roman" pitchFamily="18" charset="0"/>
                      </a:endParaRPr>
                    </a:p>
                  </a:txBody>
                  <a:tcPr marL="113212" marR="113212" marT="56606" marB="566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4500" dirty="0" smtClean="0">
                          <a:solidFill>
                            <a:schemeClr val="bg1"/>
                          </a:solidFill>
                          <a:latin typeface="Times New Roman" pitchFamily="18" charset="0"/>
                          <a:cs typeface="Times New Roman" pitchFamily="18" charset="0"/>
                        </a:rPr>
                        <a:t>B</a:t>
                      </a:r>
                      <a:endParaRPr lang="ru-RU" sz="4500" dirty="0">
                        <a:solidFill>
                          <a:schemeClr val="bg1"/>
                        </a:solidFill>
                        <a:latin typeface="Times New Roman" pitchFamily="18" charset="0"/>
                        <a:cs typeface="Times New Roman" pitchFamily="18" charset="0"/>
                      </a:endParaRPr>
                    </a:p>
                  </a:txBody>
                  <a:tcPr marL="113212" marR="113212" marT="56606" marB="566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4500" dirty="0" smtClean="0">
                          <a:solidFill>
                            <a:schemeClr val="bg1"/>
                          </a:solidFill>
                          <a:latin typeface="Times New Roman" pitchFamily="18" charset="0"/>
                          <a:cs typeface="Times New Roman" pitchFamily="18" charset="0"/>
                        </a:rPr>
                        <a:t>C</a:t>
                      </a:r>
                      <a:endParaRPr lang="ru-RU" sz="4500" dirty="0">
                        <a:solidFill>
                          <a:schemeClr val="bg1"/>
                        </a:solidFill>
                        <a:latin typeface="Times New Roman" pitchFamily="18" charset="0"/>
                        <a:cs typeface="Times New Roman" pitchFamily="18" charset="0"/>
                      </a:endParaRPr>
                    </a:p>
                  </a:txBody>
                  <a:tcPr marL="113212" marR="113212" marT="56606" marB="566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4500" dirty="0" smtClean="0">
                          <a:solidFill>
                            <a:schemeClr val="bg1"/>
                          </a:solidFill>
                          <a:latin typeface="Times New Roman" pitchFamily="18" charset="0"/>
                          <a:cs typeface="Times New Roman" pitchFamily="18" charset="0"/>
                        </a:rPr>
                        <a:t>D</a:t>
                      </a:r>
                      <a:endParaRPr lang="ru-RU" sz="4500" dirty="0">
                        <a:solidFill>
                          <a:schemeClr val="bg1"/>
                        </a:solidFill>
                        <a:latin typeface="Times New Roman" pitchFamily="18" charset="0"/>
                        <a:cs typeface="Times New Roman" pitchFamily="18" charset="0"/>
                      </a:endParaRPr>
                    </a:p>
                  </a:txBody>
                  <a:tcPr marL="113212" marR="113212" marT="56606" marB="566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4500" dirty="0" smtClean="0">
                          <a:solidFill>
                            <a:schemeClr val="bg1"/>
                          </a:solidFill>
                          <a:latin typeface="Times New Roman" pitchFamily="18" charset="0"/>
                          <a:cs typeface="Times New Roman" pitchFamily="18" charset="0"/>
                        </a:rPr>
                        <a:t>E</a:t>
                      </a:r>
                      <a:endParaRPr lang="ru-RU" sz="4500" dirty="0">
                        <a:solidFill>
                          <a:schemeClr val="bg1"/>
                        </a:solidFill>
                        <a:latin typeface="Times New Roman" pitchFamily="18" charset="0"/>
                        <a:cs typeface="Times New Roman" pitchFamily="18" charset="0"/>
                      </a:endParaRPr>
                    </a:p>
                  </a:txBody>
                  <a:tcPr marL="113212" marR="113212" marT="56606" marB="566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75000"/>
                      </a:schemeClr>
                    </a:solidFill>
                  </a:tcPr>
                </a:tc>
              </a:tr>
              <a:tr h="1105585">
                <a:tc>
                  <a:txBody>
                    <a:bodyPr/>
                    <a:lstStyle/>
                    <a:p>
                      <a:pPr algn="ctr"/>
                      <a:r>
                        <a:rPr lang="en-US" sz="4500" dirty="0" smtClean="0">
                          <a:solidFill>
                            <a:schemeClr val="bg1"/>
                          </a:solidFill>
                          <a:latin typeface="Times New Roman" pitchFamily="18" charset="0"/>
                          <a:cs typeface="Times New Roman" pitchFamily="18" charset="0"/>
                        </a:rPr>
                        <a:t>1</a:t>
                      </a:r>
                      <a:endParaRPr lang="ru-RU" sz="4500" dirty="0">
                        <a:solidFill>
                          <a:schemeClr val="bg1"/>
                        </a:solidFill>
                        <a:latin typeface="Times New Roman" pitchFamily="18" charset="0"/>
                        <a:cs typeface="Times New Roman" pitchFamily="18" charset="0"/>
                      </a:endParaRPr>
                    </a:p>
                  </a:txBody>
                  <a:tcPr marL="113212" marR="113212" marT="56606" marB="566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r>
              <a:tr h="1105585">
                <a:tc>
                  <a:txBody>
                    <a:bodyPr/>
                    <a:lstStyle/>
                    <a:p>
                      <a:pPr algn="ctr"/>
                      <a:r>
                        <a:rPr lang="en-US" sz="4500" dirty="0" smtClean="0">
                          <a:solidFill>
                            <a:schemeClr val="bg1"/>
                          </a:solidFill>
                          <a:latin typeface="Times New Roman" pitchFamily="18" charset="0"/>
                          <a:cs typeface="Times New Roman" pitchFamily="18" charset="0"/>
                        </a:rPr>
                        <a:t>2</a:t>
                      </a:r>
                      <a:endParaRPr lang="ru-RU" sz="4500" dirty="0">
                        <a:solidFill>
                          <a:schemeClr val="bg1"/>
                        </a:solidFill>
                        <a:latin typeface="Times New Roman" pitchFamily="18" charset="0"/>
                        <a:cs typeface="Times New Roman" pitchFamily="18" charset="0"/>
                      </a:endParaRPr>
                    </a:p>
                  </a:txBody>
                  <a:tcPr marL="113212" marR="113212" marT="56606" marB="566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r>
              <a:tr h="1105585">
                <a:tc>
                  <a:txBody>
                    <a:bodyPr/>
                    <a:lstStyle/>
                    <a:p>
                      <a:pPr algn="ctr"/>
                      <a:r>
                        <a:rPr lang="en-US" sz="4500" dirty="0" smtClean="0">
                          <a:solidFill>
                            <a:schemeClr val="bg1"/>
                          </a:solidFill>
                          <a:latin typeface="Times New Roman" pitchFamily="18" charset="0"/>
                          <a:cs typeface="Times New Roman" pitchFamily="18" charset="0"/>
                        </a:rPr>
                        <a:t>3</a:t>
                      </a:r>
                      <a:endParaRPr lang="ru-RU" sz="4500" dirty="0">
                        <a:solidFill>
                          <a:schemeClr val="bg1"/>
                        </a:solidFill>
                        <a:latin typeface="Times New Roman" pitchFamily="18" charset="0"/>
                        <a:cs typeface="Times New Roman" pitchFamily="18" charset="0"/>
                      </a:endParaRPr>
                    </a:p>
                  </a:txBody>
                  <a:tcPr marL="113212" marR="113212" marT="56606" marB="566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r>
              <a:tr h="1105585">
                <a:tc>
                  <a:txBody>
                    <a:bodyPr/>
                    <a:lstStyle/>
                    <a:p>
                      <a:pPr algn="ctr"/>
                      <a:r>
                        <a:rPr lang="en-US" sz="4500" dirty="0" smtClean="0">
                          <a:solidFill>
                            <a:schemeClr val="bg1"/>
                          </a:solidFill>
                          <a:latin typeface="Times New Roman" pitchFamily="18" charset="0"/>
                          <a:cs typeface="Times New Roman" pitchFamily="18" charset="0"/>
                        </a:rPr>
                        <a:t>4</a:t>
                      </a:r>
                      <a:endParaRPr lang="ru-RU" sz="4500" dirty="0">
                        <a:solidFill>
                          <a:schemeClr val="bg1"/>
                        </a:solidFill>
                        <a:latin typeface="Times New Roman" pitchFamily="18" charset="0"/>
                        <a:cs typeface="Times New Roman" pitchFamily="18" charset="0"/>
                      </a:endParaRPr>
                    </a:p>
                  </a:txBody>
                  <a:tcPr marL="113212" marR="113212" marT="56606" marB="566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r>
              <a:tr h="1105585">
                <a:tc>
                  <a:txBody>
                    <a:bodyPr/>
                    <a:lstStyle/>
                    <a:p>
                      <a:pPr algn="ctr"/>
                      <a:r>
                        <a:rPr lang="en-US" sz="4500" dirty="0" smtClean="0">
                          <a:solidFill>
                            <a:schemeClr val="bg1"/>
                          </a:solidFill>
                          <a:latin typeface="Times New Roman" pitchFamily="18" charset="0"/>
                          <a:cs typeface="Times New Roman" pitchFamily="18" charset="0"/>
                        </a:rPr>
                        <a:t>5</a:t>
                      </a:r>
                      <a:endParaRPr lang="ru-RU" sz="4500" dirty="0">
                        <a:solidFill>
                          <a:schemeClr val="bg1"/>
                        </a:solidFill>
                        <a:latin typeface="Times New Roman" pitchFamily="18" charset="0"/>
                        <a:cs typeface="Times New Roman" pitchFamily="18" charset="0"/>
                      </a:endParaRPr>
                    </a:p>
                  </a:txBody>
                  <a:tcPr marL="113212" marR="113212" marT="56606" marB="566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ru-RU" sz="220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ru-RU" sz="2200" dirty="0"/>
                    </a:p>
                  </a:txBody>
                  <a:tcPr marL="113212" marR="113212" marT="56606" marB="5660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5" name="Прямоугольник 4"/>
          <p:cNvSpPr/>
          <p:nvPr/>
        </p:nvSpPr>
        <p:spPr>
          <a:xfrm>
            <a:off x="1968500" y="1277938"/>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 name="Прямоугольник 24"/>
          <p:cNvSpPr/>
          <p:nvPr/>
        </p:nvSpPr>
        <p:spPr>
          <a:xfrm>
            <a:off x="3214688" y="1277938"/>
            <a:ext cx="1198562"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Прямоугольник 25"/>
          <p:cNvSpPr/>
          <p:nvPr/>
        </p:nvSpPr>
        <p:spPr>
          <a:xfrm>
            <a:off x="1968500" y="3487738"/>
            <a:ext cx="1206500" cy="10810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 name="Прямоугольник 26"/>
          <p:cNvSpPr/>
          <p:nvPr/>
        </p:nvSpPr>
        <p:spPr>
          <a:xfrm>
            <a:off x="1968500" y="2382838"/>
            <a:ext cx="1206500" cy="10810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8" name="Прямоугольник 27"/>
          <p:cNvSpPr/>
          <p:nvPr/>
        </p:nvSpPr>
        <p:spPr>
          <a:xfrm>
            <a:off x="3214688" y="2382838"/>
            <a:ext cx="1206500" cy="10810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9" name="Прямоугольник 28"/>
          <p:cNvSpPr/>
          <p:nvPr/>
        </p:nvSpPr>
        <p:spPr>
          <a:xfrm>
            <a:off x="4446588" y="2382838"/>
            <a:ext cx="1206500" cy="10810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 name="Прямоугольник 29"/>
          <p:cNvSpPr/>
          <p:nvPr/>
        </p:nvSpPr>
        <p:spPr>
          <a:xfrm>
            <a:off x="5680075" y="2382838"/>
            <a:ext cx="1206500" cy="10810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1" name="Прямоугольник 30"/>
          <p:cNvSpPr/>
          <p:nvPr/>
        </p:nvSpPr>
        <p:spPr>
          <a:xfrm>
            <a:off x="6919913" y="2382838"/>
            <a:ext cx="1206500" cy="10810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2" name="Прямоугольник 31"/>
          <p:cNvSpPr/>
          <p:nvPr/>
        </p:nvSpPr>
        <p:spPr>
          <a:xfrm>
            <a:off x="6919913" y="1277938"/>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3" name="Прямоугольник 32"/>
          <p:cNvSpPr/>
          <p:nvPr/>
        </p:nvSpPr>
        <p:spPr>
          <a:xfrm>
            <a:off x="5680075" y="1277938"/>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4" name="Прямоугольник 33"/>
          <p:cNvSpPr/>
          <p:nvPr/>
        </p:nvSpPr>
        <p:spPr>
          <a:xfrm>
            <a:off x="4446588" y="1277938"/>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5" name="Прямоугольник 34"/>
          <p:cNvSpPr/>
          <p:nvPr/>
        </p:nvSpPr>
        <p:spPr>
          <a:xfrm>
            <a:off x="3211513" y="3487738"/>
            <a:ext cx="1206500" cy="10810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6" name="Прямоугольник 35"/>
          <p:cNvSpPr/>
          <p:nvPr/>
        </p:nvSpPr>
        <p:spPr>
          <a:xfrm>
            <a:off x="4446588" y="4594225"/>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7" name="Прямоугольник 36"/>
          <p:cNvSpPr/>
          <p:nvPr/>
        </p:nvSpPr>
        <p:spPr>
          <a:xfrm>
            <a:off x="4446588" y="3487738"/>
            <a:ext cx="1206500" cy="10810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8" name="Прямоугольник 37"/>
          <p:cNvSpPr/>
          <p:nvPr/>
        </p:nvSpPr>
        <p:spPr>
          <a:xfrm>
            <a:off x="5680075" y="4594225"/>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9" name="Прямоугольник 38"/>
          <p:cNvSpPr/>
          <p:nvPr/>
        </p:nvSpPr>
        <p:spPr>
          <a:xfrm>
            <a:off x="5680075" y="3487738"/>
            <a:ext cx="1206500" cy="10810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0" name="Прямоугольник 39"/>
          <p:cNvSpPr/>
          <p:nvPr/>
        </p:nvSpPr>
        <p:spPr>
          <a:xfrm>
            <a:off x="6919913" y="3487738"/>
            <a:ext cx="1206500" cy="10810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1" name="Прямоугольник 40"/>
          <p:cNvSpPr/>
          <p:nvPr/>
        </p:nvSpPr>
        <p:spPr>
          <a:xfrm>
            <a:off x="6919913" y="4594225"/>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2" name="Прямоугольник 41"/>
          <p:cNvSpPr/>
          <p:nvPr/>
        </p:nvSpPr>
        <p:spPr>
          <a:xfrm>
            <a:off x="1968500" y="5699125"/>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3" name="Прямоугольник 42"/>
          <p:cNvSpPr/>
          <p:nvPr/>
        </p:nvSpPr>
        <p:spPr>
          <a:xfrm>
            <a:off x="3214688" y="5699125"/>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4" name="Прямоугольник 43"/>
          <p:cNvSpPr/>
          <p:nvPr/>
        </p:nvSpPr>
        <p:spPr>
          <a:xfrm>
            <a:off x="4446588" y="5699125"/>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5" name="Прямоугольник 44"/>
          <p:cNvSpPr/>
          <p:nvPr/>
        </p:nvSpPr>
        <p:spPr>
          <a:xfrm>
            <a:off x="5680075" y="5699125"/>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6" name="Прямоугольник 45"/>
          <p:cNvSpPr/>
          <p:nvPr/>
        </p:nvSpPr>
        <p:spPr>
          <a:xfrm>
            <a:off x="6919913" y="5699125"/>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7" name="Прямоугольник 46"/>
          <p:cNvSpPr/>
          <p:nvPr/>
        </p:nvSpPr>
        <p:spPr>
          <a:xfrm>
            <a:off x="1968500" y="4594225"/>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8" name="Прямоугольник 47"/>
          <p:cNvSpPr/>
          <p:nvPr/>
        </p:nvSpPr>
        <p:spPr>
          <a:xfrm>
            <a:off x="3211513" y="4594225"/>
            <a:ext cx="1206500" cy="1079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7222" name="Picture 54" descr="F:\Анютка\Енисейская средняя школа\конкурсы\конкурсы 2011-2012\интерактивная мозаика\картинки\story3.jpg">
            <a:hlinkClick r:id="rId3" action="ppaction://hlinksldjump"/>
          </p:cNvPr>
          <p:cNvPicPr>
            <a:picLocks noChangeAspect="1" noChangeArrowheads="1"/>
          </p:cNvPicPr>
          <p:nvPr/>
        </p:nvPicPr>
        <p:blipFill>
          <a:blip r:embed="rId4" cstate="print"/>
          <a:srcRect l="52812" t="76250" r="35001" b="10001"/>
          <a:stretch>
            <a:fillRect/>
          </a:stretch>
        </p:blipFill>
        <p:spPr bwMode="auto">
          <a:xfrm>
            <a:off x="2030413" y="3571875"/>
            <a:ext cx="1041400" cy="944563"/>
          </a:xfrm>
          <a:prstGeom prst="rect">
            <a:avLst/>
          </a:prstGeom>
          <a:noFill/>
          <a:ln w="9525">
            <a:noFill/>
            <a:miter lim="800000"/>
            <a:headEnd/>
            <a:tailEnd/>
          </a:ln>
        </p:spPr>
      </p:pic>
      <p:pic>
        <p:nvPicPr>
          <p:cNvPr id="50" name="Picture 54" descr="F:\Анютка\Енисейская средняя школа\конкурсы\конкурсы 2011-2012\интерактивная мозаика\картинки\story3.jpg">
            <a:hlinkClick r:id="rId5" action="ppaction://hlinksldjump"/>
          </p:cNvPr>
          <p:cNvPicPr>
            <a:picLocks noChangeAspect="1" noChangeArrowheads="1"/>
          </p:cNvPicPr>
          <p:nvPr/>
        </p:nvPicPr>
        <p:blipFill>
          <a:blip r:embed="rId4" cstate="print"/>
          <a:srcRect l="52812" t="76250" r="35001" b="10001"/>
          <a:stretch>
            <a:fillRect/>
          </a:stretch>
        </p:blipFill>
        <p:spPr bwMode="auto">
          <a:xfrm>
            <a:off x="3286125" y="2428875"/>
            <a:ext cx="1041400" cy="944563"/>
          </a:xfrm>
          <a:prstGeom prst="rect">
            <a:avLst/>
          </a:prstGeom>
          <a:noFill/>
          <a:ln w="9525">
            <a:noFill/>
            <a:miter lim="800000"/>
            <a:headEnd/>
            <a:tailEnd/>
          </a:ln>
        </p:spPr>
      </p:pic>
      <p:pic>
        <p:nvPicPr>
          <p:cNvPr id="51" name="Picture 54" descr="F:\Анютка\Енисейская средняя школа\конкурсы\конкурсы 2011-2012\интерактивная мозаика\картинки\story3.jpg">
            <a:hlinkClick r:id="rId6" action="ppaction://hlinksldjump"/>
          </p:cNvPr>
          <p:cNvPicPr>
            <a:picLocks noChangeAspect="1" noChangeArrowheads="1"/>
          </p:cNvPicPr>
          <p:nvPr/>
        </p:nvPicPr>
        <p:blipFill>
          <a:blip r:embed="rId4" cstate="print"/>
          <a:srcRect l="52812" t="76250" r="35001" b="10001"/>
          <a:stretch>
            <a:fillRect/>
          </a:stretch>
        </p:blipFill>
        <p:spPr bwMode="auto">
          <a:xfrm>
            <a:off x="4530725" y="5786438"/>
            <a:ext cx="1041400" cy="944562"/>
          </a:xfrm>
          <a:prstGeom prst="rect">
            <a:avLst/>
          </a:prstGeom>
          <a:noFill/>
          <a:ln w="9525">
            <a:noFill/>
            <a:miter lim="800000"/>
            <a:headEnd/>
            <a:tailEnd/>
          </a:ln>
        </p:spPr>
      </p:pic>
      <p:pic>
        <p:nvPicPr>
          <p:cNvPr id="52" name="Picture 54" descr="F:\Анютка\Енисейская средняя школа\конкурсы\конкурсы 2011-2012\интерактивная мозаика\картинки\story3.jpg">
            <a:hlinkClick r:id="rId7" action="ppaction://hlinksldjump"/>
          </p:cNvPr>
          <p:cNvPicPr>
            <a:picLocks noChangeAspect="1" noChangeArrowheads="1"/>
          </p:cNvPicPr>
          <p:nvPr/>
        </p:nvPicPr>
        <p:blipFill>
          <a:blip r:embed="rId4" cstate="print"/>
          <a:srcRect l="52812" t="76250" r="35001" b="10001"/>
          <a:stretch>
            <a:fillRect/>
          </a:stretch>
        </p:blipFill>
        <p:spPr bwMode="auto">
          <a:xfrm>
            <a:off x="5745163" y="4643438"/>
            <a:ext cx="1041400" cy="944562"/>
          </a:xfrm>
          <a:prstGeom prst="rect">
            <a:avLst/>
          </a:prstGeom>
          <a:noFill/>
          <a:ln w="9525">
            <a:noFill/>
            <a:miter lim="800000"/>
            <a:headEnd/>
            <a:tailEnd/>
          </a:ln>
        </p:spPr>
      </p:pic>
      <p:pic>
        <p:nvPicPr>
          <p:cNvPr id="53" name="Picture 54" descr="F:\Анютка\Енисейская средняя школа\конкурсы\конкурсы 2011-2012\интерактивная мозаика\картинки\story3.jpg">
            <a:hlinkClick r:id="rId8" action="ppaction://hlinksldjump"/>
          </p:cNvPr>
          <p:cNvPicPr>
            <a:picLocks noChangeAspect="1" noChangeArrowheads="1"/>
          </p:cNvPicPr>
          <p:nvPr/>
        </p:nvPicPr>
        <p:blipFill>
          <a:blip r:embed="rId4" cstate="print"/>
          <a:srcRect l="52812" t="76250" r="35001" b="10001"/>
          <a:stretch>
            <a:fillRect/>
          </a:stretch>
        </p:blipFill>
        <p:spPr bwMode="auto">
          <a:xfrm>
            <a:off x="7000875" y="1357313"/>
            <a:ext cx="1041400" cy="944562"/>
          </a:xfrm>
          <a:prstGeom prst="rect">
            <a:avLst/>
          </a:prstGeom>
          <a:noFill/>
          <a:ln w="9525">
            <a:noFill/>
            <a:miter lim="800000"/>
            <a:headEnd/>
            <a:tailEnd/>
          </a:ln>
        </p:spPr>
      </p:pic>
      <p:sp>
        <p:nvSpPr>
          <p:cNvPr id="49" name="Управляющая кнопка: домой 48">
            <a:hlinkClick r:id="rId9" action="ppaction://hlinksldjump" highlightClick="1"/>
          </p:cNvPr>
          <p:cNvSpPr/>
          <p:nvPr/>
        </p:nvSpPr>
        <p:spPr>
          <a:xfrm>
            <a:off x="8389616" y="6165304"/>
            <a:ext cx="754384" cy="548680"/>
          </a:xfrm>
          <a:prstGeom prst="actionButtonHo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chemeClr val="folHlink"/>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5"/>
                                        </p:tgtEl>
                                        <p:attrNameLst>
                                          <p:attrName>fillcolor</p:attrName>
                                        </p:attrNameLst>
                                      </p:cBhvr>
                                      <p:to>
                                        <a:schemeClr val="folHlink"/>
                                      </p:to>
                                    </p:animClr>
                                    <p:set>
                                      <p:cBhvr>
                                        <p:cTn id="14" dur="2000" fill="hold"/>
                                        <p:tgtEl>
                                          <p:spTgt spid="25"/>
                                        </p:tgtEl>
                                        <p:attrNameLst>
                                          <p:attrName>fill.type</p:attrName>
                                        </p:attrNameLst>
                                      </p:cBhvr>
                                      <p:to>
                                        <p:strVal val="solid"/>
                                      </p:to>
                                    </p:set>
                                    <p:set>
                                      <p:cBhvr>
                                        <p:cTn id="15"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7"/>
                                        </p:tgtEl>
                                        <p:attrNameLst>
                                          <p:attrName>fillcolor</p:attrName>
                                        </p:attrNameLst>
                                      </p:cBhvr>
                                      <p:to>
                                        <a:schemeClr val="folHlink"/>
                                      </p:to>
                                    </p:animClr>
                                    <p:set>
                                      <p:cBhvr>
                                        <p:cTn id="21" dur="2000" fill="hold"/>
                                        <p:tgtEl>
                                          <p:spTgt spid="27"/>
                                        </p:tgtEl>
                                        <p:attrNameLst>
                                          <p:attrName>fill.type</p:attrName>
                                        </p:attrNameLst>
                                      </p:cBhvr>
                                      <p:to>
                                        <p:strVal val="solid"/>
                                      </p:to>
                                    </p:set>
                                    <p:set>
                                      <p:cBhvr>
                                        <p:cTn id="22"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23" restart="whenNotActive" fill="hold" evtFilter="cancelBubble" nodeType="interactiveSeq">
                <p:stCondLst>
                  <p:cond evt="onClick" delay="0">
                    <p:tgtEl>
                      <p:spTgt spid="2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9"/>
                                        </p:tgtEl>
                                        <p:attrNameLst>
                                          <p:attrName>fillcolor</p:attrName>
                                        </p:attrNameLst>
                                      </p:cBhvr>
                                      <p:to>
                                        <a:schemeClr val="folHlink"/>
                                      </p:to>
                                    </p:animClr>
                                    <p:set>
                                      <p:cBhvr>
                                        <p:cTn id="28" dur="2000" fill="hold"/>
                                        <p:tgtEl>
                                          <p:spTgt spid="29"/>
                                        </p:tgtEl>
                                        <p:attrNameLst>
                                          <p:attrName>fill.type</p:attrName>
                                        </p:attrNameLst>
                                      </p:cBhvr>
                                      <p:to>
                                        <p:strVal val="solid"/>
                                      </p:to>
                                    </p:set>
                                    <p:set>
                                      <p:cBhvr>
                                        <p:cTn id="29"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0" restart="whenNotActive" fill="hold" evtFilter="cancelBubble" nodeType="interactiveSeq">
                <p:stCondLst>
                  <p:cond evt="onClick" delay="0">
                    <p:tgtEl>
                      <p:spTgt spid="3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30"/>
                                        </p:tgtEl>
                                        <p:attrNameLst>
                                          <p:attrName>fillcolor</p:attrName>
                                        </p:attrNameLst>
                                      </p:cBhvr>
                                      <p:to>
                                        <a:schemeClr val="folHlink"/>
                                      </p:to>
                                    </p:animClr>
                                    <p:set>
                                      <p:cBhvr>
                                        <p:cTn id="35" dur="2000" fill="hold"/>
                                        <p:tgtEl>
                                          <p:spTgt spid="30"/>
                                        </p:tgtEl>
                                        <p:attrNameLst>
                                          <p:attrName>fill.type</p:attrName>
                                        </p:attrNameLst>
                                      </p:cBhvr>
                                      <p:to>
                                        <p:strVal val="solid"/>
                                      </p:to>
                                    </p:set>
                                    <p:set>
                                      <p:cBhvr>
                                        <p:cTn id="36"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31"/>
                                        </p:tgtEl>
                                        <p:attrNameLst>
                                          <p:attrName>fillcolor</p:attrName>
                                        </p:attrNameLst>
                                      </p:cBhvr>
                                      <p:to>
                                        <a:schemeClr val="folHlink"/>
                                      </p:to>
                                    </p:animClr>
                                    <p:set>
                                      <p:cBhvr>
                                        <p:cTn id="42" dur="2000" fill="hold"/>
                                        <p:tgtEl>
                                          <p:spTgt spid="31"/>
                                        </p:tgtEl>
                                        <p:attrNameLst>
                                          <p:attrName>fill.type</p:attrName>
                                        </p:attrNameLst>
                                      </p:cBhvr>
                                      <p:to>
                                        <p:strVal val="solid"/>
                                      </p:to>
                                    </p:set>
                                    <p:set>
                                      <p:cBhvr>
                                        <p:cTn id="43"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33"/>
                                        </p:tgtEl>
                                        <p:attrNameLst>
                                          <p:attrName>fillcolor</p:attrName>
                                        </p:attrNameLst>
                                      </p:cBhvr>
                                      <p:to>
                                        <a:schemeClr val="folHlink"/>
                                      </p:to>
                                    </p:animClr>
                                    <p:set>
                                      <p:cBhvr>
                                        <p:cTn id="49" dur="2000" fill="hold"/>
                                        <p:tgtEl>
                                          <p:spTgt spid="33"/>
                                        </p:tgtEl>
                                        <p:attrNameLst>
                                          <p:attrName>fill.type</p:attrName>
                                        </p:attrNameLst>
                                      </p:cBhvr>
                                      <p:to>
                                        <p:strVal val="solid"/>
                                      </p:to>
                                    </p:set>
                                    <p:set>
                                      <p:cBhvr>
                                        <p:cTn id="50" dur="20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51" restart="whenNotActive" fill="hold" evtFilter="cancelBubble" nodeType="interactiveSeq">
                <p:stCondLst>
                  <p:cond evt="onClick" delay="0">
                    <p:tgtEl>
                      <p:spTgt spid="34"/>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34"/>
                                        </p:tgtEl>
                                        <p:attrNameLst>
                                          <p:attrName>fillcolor</p:attrName>
                                        </p:attrNameLst>
                                      </p:cBhvr>
                                      <p:to>
                                        <a:schemeClr val="folHlink"/>
                                      </p:to>
                                    </p:animClr>
                                    <p:set>
                                      <p:cBhvr>
                                        <p:cTn id="56" dur="2000" fill="hold"/>
                                        <p:tgtEl>
                                          <p:spTgt spid="34"/>
                                        </p:tgtEl>
                                        <p:attrNameLst>
                                          <p:attrName>fill.type</p:attrName>
                                        </p:attrNameLst>
                                      </p:cBhvr>
                                      <p:to>
                                        <p:strVal val="solid"/>
                                      </p:to>
                                    </p:set>
                                    <p:set>
                                      <p:cBhvr>
                                        <p:cTn id="57" dur="20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58" restart="whenNotActive" fill="hold" evtFilter="cancelBubble" nodeType="interactiveSeq">
                <p:stCondLst>
                  <p:cond evt="onClick" delay="0">
                    <p:tgtEl>
                      <p:spTgt spid="35"/>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35"/>
                                        </p:tgtEl>
                                        <p:attrNameLst>
                                          <p:attrName>fillcolor</p:attrName>
                                        </p:attrNameLst>
                                      </p:cBhvr>
                                      <p:to>
                                        <a:schemeClr val="folHlink"/>
                                      </p:to>
                                    </p:animClr>
                                    <p:set>
                                      <p:cBhvr>
                                        <p:cTn id="63" dur="2000" fill="hold"/>
                                        <p:tgtEl>
                                          <p:spTgt spid="35"/>
                                        </p:tgtEl>
                                        <p:attrNameLst>
                                          <p:attrName>fill.type</p:attrName>
                                        </p:attrNameLst>
                                      </p:cBhvr>
                                      <p:to>
                                        <p:strVal val="solid"/>
                                      </p:to>
                                    </p:set>
                                    <p:set>
                                      <p:cBhvr>
                                        <p:cTn id="64" dur="20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65" restart="whenNotActive" fill="hold" evtFilter="cancelBubble" nodeType="interactiveSeq">
                <p:stCondLst>
                  <p:cond evt="onClick" delay="0">
                    <p:tgtEl>
                      <p:spTgt spid="36"/>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36"/>
                                        </p:tgtEl>
                                        <p:attrNameLst>
                                          <p:attrName>fillcolor</p:attrName>
                                        </p:attrNameLst>
                                      </p:cBhvr>
                                      <p:to>
                                        <a:schemeClr val="folHlink"/>
                                      </p:to>
                                    </p:animClr>
                                    <p:set>
                                      <p:cBhvr>
                                        <p:cTn id="70" dur="2000" fill="hold"/>
                                        <p:tgtEl>
                                          <p:spTgt spid="36"/>
                                        </p:tgtEl>
                                        <p:attrNameLst>
                                          <p:attrName>fill.type</p:attrName>
                                        </p:attrNameLst>
                                      </p:cBhvr>
                                      <p:to>
                                        <p:strVal val="solid"/>
                                      </p:to>
                                    </p:set>
                                    <p:set>
                                      <p:cBhvr>
                                        <p:cTn id="71" dur="20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2000" fill="hold"/>
                                        <p:tgtEl>
                                          <p:spTgt spid="37"/>
                                        </p:tgtEl>
                                        <p:attrNameLst>
                                          <p:attrName>fillcolor</p:attrName>
                                        </p:attrNameLst>
                                      </p:cBhvr>
                                      <p:to>
                                        <a:schemeClr val="folHlink"/>
                                      </p:to>
                                    </p:animClr>
                                    <p:set>
                                      <p:cBhvr>
                                        <p:cTn id="77" dur="2000" fill="hold"/>
                                        <p:tgtEl>
                                          <p:spTgt spid="37"/>
                                        </p:tgtEl>
                                        <p:attrNameLst>
                                          <p:attrName>fill.type</p:attrName>
                                        </p:attrNameLst>
                                      </p:cBhvr>
                                      <p:to>
                                        <p:strVal val="solid"/>
                                      </p:to>
                                    </p:set>
                                    <p:set>
                                      <p:cBhvr>
                                        <p:cTn id="78"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79" restart="whenNotActive" fill="hold" evtFilter="cancelBubble" nodeType="interactiveSeq">
                <p:stCondLst>
                  <p:cond evt="onClick" delay="0">
                    <p:tgtEl>
                      <p:spTgt spid="39"/>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000" fill="hold"/>
                                        <p:tgtEl>
                                          <p:spTgt spid="39"/>
                                        </p:tgtEl>
                                        <p:attrNameLst>
                                          <p:attrName>fillcolor</p:attrName>
                                        </p:attrNameLst>
                                      </p:cBhvr>
                                      <p:to>
                                        <a:schemeClr val="folHlink"/>
                                      </p:to>
                                    </p:animClr>
                                    <p:set>
                                      <p:cBhvr>
                                        <p:cTn id="84" dur="2000" fill="hold"/>
                                        <p:tgtEl>
                                          <p:spTgt spid="39"/>
                                        </p:tgtEl>
                                        <p:attrNameLst>
                                          <p:attrName>fill.type</p:attrName>
                                        </p:attrNameLst>
                                      </p:cBhvr>
                                      <p:to>
                                        <p:strVal val="solid"/>
                                      </p:to>
                                    </p:set>
                                    <p:set>
                                      <p:cBhvr>
                                        <p:cTn id="85" dur="20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86" restart="whenNotActive" fill="hold" evtFilter="cancelBubble" nodeType="interactiveSeq">
                <p:stCondLst>
                  <p:cond evt="onClick" delay="0">
                    <p:tgtEl>
                      <p:spTgt spid="40"/>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2000" fill="hold"/>
                                        <p:tgtEl>
                                          <p:spTgt spid="40"/>
                                        </p:tgtEl>
                                        <p:attrNameLst>
                                          <p:attrName>fillcolor</p:attrName>
                                        </p:attrNameLst>
                                      </p:cBhvr>
                                      <p:to>
                                        <a:schemeClr val="folHlink"/>
                                      </p:to>
                                    </p:animClr>
                                    <p:set>
                                      <p:cBhvr>
                                        <p:cTn id="91" dur="2000" fill="hold"/>
                                        <p:tgtEl>
                                          <p:spTgt spid="40"/>
                                        </p:tgtEl>
                                        <p:attrNameLst>
                                          <p:attrName>fill.type</p:attrName>
                                        </p:attrNameLst>
                                      </p:cBhvr>
                                      <p:to>
                                        <p:strVal val="solid"/>
                                      </p:to>
                                    </p:set>
                                    <p:set>
                                      <p:cBhvr>
                                        <p:cTn id="92" dur="20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93" restart="whenNotActive" fill="hold" evtFilter="cancelBubble" nodeType="interactiveSeq">
                <p:stCondLst>
                  <p:cond evt="onClick" delay="0">
                    <p:tgtEl>
                      <p:spTgt spid="41"/>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000" fill="hold"/>
                                        <p:tgtEl>
                                          <p:spTgt spid="41"/>
                                        </p:tgtEl>
                                        <p:attrNameLst>
                                          <p:attrName>fillcolor</p:attrName>
                                        </p:attrNameLst>
                                      </p:cBhvr>
                                      <p:to>
                                        <a:schemeClr val="folHlink"/>
                                      </p:to>
                                    </p:animClr>
                                    <p:set>
                                      <p:cBhvr>
                                        <p:cTn id="98" dur="2000" fill="hold"/>
                                        <p:tgtEl>
                                          <p:spTgt spid="41"/>
                                        </p:tgtEl>
                                        <p:attrNameLst>
                                          <p:attrName>fill.type</p:attrName>
                                        </p:attrNameLst>
                                      </p:cBhvr>
                                      <p:to>
                                        <p:strVal val="solid"/>
                                      </p:to>
                                    </p:set>
                                    <p:set>
                                      <p:cBhvr>
                                        <p:cTn id="99" dur="20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100" restart="whenNotActive" fill="hold" evtFilter="cancelBubble" nodeType="interactiveSeq">
                <p:stCondLst>
                  <p:cond evt="onClick" delay="0">
                    <p:tgtEl>
                      <p:spTgt spid="42"/>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000" fill="hold"/>
                                        <p:tgtEl>
                                          <p:spTgt spid="42"/>
                                        </p:tgtEl>
                                        <p:attrNameLst>
                                          <p:attrName>fillcolor</p:attrName>
                                        </p:attrNameLst>
                                      </p:cBhvr>
                                      <p:to>
                                        <a:schemeClr val="folHlink"/>
                                      </p:to>
                                    </p:animClr>
                                    <p:set>
                                      <p:cBhvr>
                                        <p:cTn id="105" dur="2000" fill="hold"/>
                                        <p:tgtEl>
                                          <p:spTgt spid="42"/>
                                        </p:tgtEl>
                                        <p:attrNameLst>
                                          <p:attrName>fill.type</p:attrName>
                                        </p:attrNameLst>
                                      </p:cBhvr>
                                      <p:to>
                                        <p:strVal val="solid"/>
                                      </p:to>
                                    </p:set>
                                    <p:set>
                                      <p:cBhvr>
                                        <p:cTn id="106" dur="200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7" restart="whenNotActive" fill="hold" evtFilter="cancelBubble" nodeType="interactiveSeq">
                <p:stCondLst>
                  <p:cond evt="onClick" delay="0">
                    <p:tgtEl>
                      <p:spTgt spid="43"/>
                    </p:tgtEl>
                  </p:cond>
                </p:stCondLst>
                <p:endSync evt="end" delay="0">
                  <p:rtn val="all"/>
                </p:endSync>
                <p:childTnLst>
                  <p:par>
                    <p:cTn id="108" fill="hold">
                      <p:stCondLst>
                        <p:cond delay="0"/>
                      </p:stCondLst>
                      <p:childTnLst>
                        <p:par>
                          <p:cTn id="109" fill="hold">
                            <p:stCondLst>
                              <p:cond delay="0"/>
                            </p:stCondLst>
                            <p:childTnLst>
                              <p:par>
                                <p:cTn id="110" presetID="1" presetClass="emph" presetSubtype="2" fill="hold" nodeType="clickEffect">
                                  <p:stCondLst>
                                    <p:cond delay="0"/>
                                  </p:stCondLst>
                                  <p:childTnLst>
                                    <p:animClr clrSpc="rgb" dir="cw">
                                      <p:cBhvr>
                                        <p:cTn id="111" dur="2000" fill="hold"/>
                                        <p:tgtEl>
                                          <p:spTgt spid="43"/>
                                        </p:tgtEl>
                                        <p:attrNameLst>
                                          <p:attrName>fillcolor</p:attrName>
                                        </p:attrNameLst>
                                      </p:cBhvr>
                                      <p:to>
                                        <a:schemeClr val="folHlink"/>
                                      </p:to>
                                    </p:animClr>
                                    <p:set>
                                      <p:cBhvr>
                                        <p:cTn id="112" dur="2000" fill="hold"/>
                                        <p:tgtEl>
                                          <p:spTgt spid="43"/>
                                        </p:tgtEl>
                                        <p:attrNameLst>
                                          <p:attrName>fill.type</p:attrName>
                                        </p:attrNameLst>
                                      </p:cBhvr>
                                      <p:to>
                                        <p:strVal val="solid"/>
                                      </p:to>
                                    </p:set>
                                    <p:set>
                                      <p:cBhvr>
                                        <p:cTn id="113" dur="20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4" restart="whenNotActive" fill="hold" evtFilter="cancelBubble" nodeType="interactiveSeq">
                <p:stCondLst>
                  <p:cond evt="onClick" delay="0">
                    <p:tgtEl>
                      <p:spTgt spid="45"/>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dir="cw">
                                      <p:cBhvr>
                                        <p:cTn id="118" dur="2000" fill="hold"/>
                                        <p:tgtEl>
                                          <p:spTgt spid="45"/>
                                        </p:tgtEl>
                                        <p:attrNameLst>
                                          <p:attrName>fillcolor</p:attrName>
                                        </p:attrNameLst>
                                      </p:cBhvr>
                                      <p:to>
                                        <a:schemeClr val="folHlink"/>
                                      </p:to>
                                    </p:animClr>
                                    <p:set>
                                      <p:cBhvr>
                                        <p:cTn id="119" dur="2000" fill="hold"/>
                                        <p:tgtEl>
                                          <p:spTgt spid="45"/>
                                        </p:tgtEl>
                                        <p:attrNameLst>
                                          <p:attrName>fill.type</p:attrName>
                                        </p:attrNameLst>
                                      </p:cBhvr>
                                      <p:to>
                                        <p:strVal val="solid"/>
                                      </p:to>
                                    </p:set>
                                    <p:set>
                                      <p:cBhvr>
                                        <p:cTn id="120" dur="2000" fill="hold"/>
                                        <p:tgtEl>
                                          <p:spTgt spid="45"/>
                                        </p:tgtEl>
                                        <p:attrNameLst>
                                          <p:attrName>fill.on</p:attrName>
                                        </p:attrNameLst>
                                      </p:cBhvr>
                                      <p:to>
                                        <p:strVal val="true"/>
                                      </p:to>
                                    </p:set>
                                  </p:childTnLst>
                                </p:cTn>
                              </p:par>
                            </p:childTnLst>
                          </p:cTn>
                        </p:par>
                      </p:childTnLst>
                    </p:cTn>
                  </p:par>
                </p:childTnLst>
              </p:cTn>
              <p:nextCondLst>
                <p:cond evt="onClick" delay="0">
                  <p:tgtEl>
                    <p:spTgt spid="45"/>
                  </p:tgtEl>
                </p:cond>
              </p:nextCondLst>
            </p:seq>
            <p:seq concurrent="1" nextAc="seek">
              <p:cTn id="121" restart="whenNotActive" fill="hold" evtFilter="cancelBubble" nodeType="interactiveSeq">
                <p:stCondLst>
                  <p:cond evt="onClick" delay="0">
                    <p:tgtEl>
                      <p:spTgt spid="46"/>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nodeType="clickEffect">
                                  <p:stCondLst>
                                    <p:cond delay="0"/>
                                  </p:stCondLst>
                                  <p:childTnLst>
                                    <p:animClr clrSpc="rgb" dir="cw">
                                      <p:cBhvr>
                                        <p:cTn id="125" dur="2000" fill="hold"/>
                                        <p:tgtEl>
                                          <p:spTgt spid="46"/>
                                        </p:tgtEl>
                                        <p:attrNameLst>
                                          <p:attrName>fillcolor</p:attrName>
                                        </p:attrNameLst>
                                      </p:cBhvr>
                                      <p:to>
                                        <a:schemeClr val="folHlink"/>
                                      </p:to>
                                    </p:animClr>
                                    <p:set>
                                      <p:cBhvr>
                                        <p:cTn id="126" dur="2000" fill="hold"/>
                                        <p:tgtEl>
                                          <p:spTgt spid="46"/>
                                        </p:tgtEl>
                                        <p:attrNameLst>
                                          <p:attrName>fill.type</p:attrName>
                                        </p:attrNameLst>
                                      </p:cBhvr>
                                      <p:to>
                                        <p:strVal val="solid"/>
                                      </p:to>
                                    </p:set>
                                    <p:set>
                                      <p:cBhvr>
                                        <p:cTn id="127" dur="2000" fill="hold"/>
                                        <p:tgtEl>
                                          <p:spTgt spid="46"/>
                                        </p:tgtEl>
                                        <p:attrNameLst>
                                          <p:attrName>fill.on</p:attrName>
                                        </p:attrNameLst>
                                      </p:cBhvr>
                                      <p:to>
                                        <p:strVal val="true"/>
                                      </p:to>
                                    </p:set>
                                  </p:childTnLst>
                                </p:cTn>
                              </p:par>
                            </p:childTnLst>
                          </p:cTn>
                        </p:par>
                      </p:childTnLst>
                    </p:cTn>
                  </p:par>
                </p:childTnLst>
              </p:cTn>
              <p:nextCondLst>
                <p:cond evt="onClick" delay="0">
                  <p:tgtEl>
                    <p:spTgt spid="46"/>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1" presetClass="emph" presetSubtype="2" fill="hold" nodeType="clickEffect">
                                  <p:stCondLst>
                                    <p:cond delay="0"/>
                                  </p:stCondLst>
                                  <p:childTnLst>
                                    <p:animClr clrSpc="rgb" dir="cw">
                                      <p:cBhvr>
                                        <p:cTn id="132" dur="2000" fill="hold"/>
                                        <p:tgtEl>
                                          <p:spTgt spid="47"/>
                                        </p:tgtEl>
                                        <p:attrNameLst>
                                          <p:attrName>fillcolor</p:attrName>
                                        </p:attrNameLst>
                                      </p:cBhvr>
                                      <p:to>
                                        <a:schemeClr val="folHlink"/>
                                      </p:to>
                                    </p:animClr>
                                    <p:set>
                                      <p:cBhvr>
                                        <p:cTn id="133" dur="2000" fill="hold"/>
                                        <p:tgtEl>
                                          <p:spTgt spid="47"/>
                                        </p:tgtEl>
                                        <p:attrNameLst>
                                          <p:attrName>fill.type</p:attrName>
                                        </p:attrNameLst>
                                      </p:cBhvr>
                                      <p:to>
                                        <p:strVal val="solid"/>
                                      </p:to>
                                    </p:set>
                                    <p:set>
                                      <p:cBhvr>
                                        <p:cTn id="134" dur="2000" fill="hold"/>
                                        <p:tgtEl>
                                          <p:spTgt spid="47"/>
                                        </p:tgtEl>
                                        <p:attrNameLst>
                                          <p:attrName>fill.on</p:attrName>
                                        </p:attrNameLst>
                                      </p:cBhvr>
                                      <p:to>
                                        <p:strVal val="true"/>
                                      </p:to>
                                    </p:set>
                                  </p:childTnLst>
                                </p:cTn>
                              </p:par>
                            </p:childTnLst>
                          </p:cTn>
                        </p:par>
                      </p:childTnLst>
                    </p:cTn>
                  </p:par>
                </p:childTnLst>
              </p:cTn>
              <p:nextCondLst>
                <p:cond evt="onClick" delay="0">
                  <p:tgtEl>
                    <p:spTgt spid="47"/>
                  </p:tgtEl>
                </p:cond>
              </p:nextCondLst>
            </p:seq>
            <p:seq concurrent="1" nextAc="seek">
              <p:cTn id="135" restart="whenNotActive" fill="hold" evtFilter="cancelBubble" nodeType="interactiveSeq">
                <p:stCondLst>
                  <p:cond evt="onClick" delay="0">
                    <p:tgtEl>
                      <p:spTgt spid="48"/>
                    </p:tgtEl>
                  </p:cond>
                </p:stCondLst>
                <p:endSync evt="end" delay="0">
                  <p:rtn val="all"/>
                </p:endSync>
                <p:childTnLst>
                  <p:par>
                    <p:cTn id="136" fill="hold">
                      <p:stCondLst>
                        <p:cond delay="0"/>
                      </p:stCondLst>
                      <p:childTnLst>
                        <p:par>
                          <p:cTn id="137" fill="hold">
                            <p:stCondLst>
                              <p:cond delay="0"/>
                            </p:stCondLst>
                            <p:childTnLst>
                              <p:par>
                                <p:cTn id="138" presetID="1" presetClass="emph" presetSubtype="2" fill="hold" nodeType="clickEffect">
                                  <p:stCondLst>
                                    <p:cond delay="0"/>
                                  </p:stCondLst>
                                  <p:childTnLst>
                                    <p:animClr clrSpc="rgb" dir="cw">
                                      <p:cBhvr>
                                        <p:cTn id="139" dur="2000" fill="hold"/>
                                        <p:tgtEl>
                                          <p:spTgt spid="48"/>
                                        </p:tgtEl>
                                        <p:attrNameLst>
                                          <p:attrName>fillcolor</p:attrName>
                                        </p:attrNameLst>
                                      </p:cBhvr>
                                      <p:to>
                                        <a:schemeClr val="folHlink"/>
                                      </p:to>
                                    </p:animClr>
                                    <p:set>
                                      <p:cBhvr>
                                        <p:cTn id="140" dur="2000" fill="hold"/>
                                        <p:tgtEl>
                                          <p:spTgt spid="48"/>
                                        </p:tgtEl>
                                        <p:attrNameLst>
                                          <p:attrName>fill.type</p:attrName>
                                        </p:attrNameLst>
                                      </p:cBhvr>
                                      <p:to>
                                        <p:strVal val="solid"/>
                                      </p:to>
                                    </p:set>
                                    <p:set>
                                      <p:cBhvr>
                                        <p:cTn id="141" dur="2000" fill="hold"/>
                                        <p:tgtEl>
                                          <p:spTgt spid="48"/>
                                        </p:tgtEl>
                                        <p:attrNameLst>
                                          <p:attrName>fill.on</p:attrName>
                                        </p:attrNameLst>
                                      </p:cBhvr>
                                      <p:to>
                                        <p:strVal val="true"/>
                                      </p:to>
                                    </p:set>
                                  </p:childTnLst>
                                </p:cTn>
                              </p:par>
                            </p:childTnLst>
                          </p:cTn>
                        </p:par>
                      </p:childTnLst>
                    </p:cTn>
                  </p:par>
                </p:childTnLst>
              </p:cTn>
              <p:nextCondLst>
                <p:cond evt="onClick" delay="0">
                  <p:tgtEl>
                    <p:spTgt spid="48"/>
                  </p:tgtEl>
                </p:cond>
              </p:nextCondLst>
            </p:seq>
            <p:seq concurrent="1" nextAc="seek">
              <p:cTn id="142" restart="whenNotActive" fill="hold" evtFilter="cancelBubble" nodeType="interactiveSeq">
                <p:stCondLst>
                  <p:cond evt="onClick" delay="0">
                    <p:tgtEl>
                      <p:spTgt spid="26"/>
                    </p:tgtEl>
                  </p:cond>
                </p:stCondLst>
                <p:endSync evt="end" delay="0">
                  <p:rtn val="all"/>
                </p:endSync>
                <p:childTnLst>
                  <p:par>
                    <p:cTn id="143" fill="hold">
                      <p:stCondLst>
                        <p:cond delay="0"/>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7222"/>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28"/>
                    </p:tgtEl>
                  </p:cond>
                </p:stCondLst>
                <p:endSync evt="end" delay="0">
                  <p:rtn val="all"/>
                </p:endSync>
                <p:childTnLst>
                  <p:par>
                    <p:cTn id="148" fill="hold">
                      <p:stCondLst>
                        <p:cond delay="0"/>
                      </p:stCondLst>
                      <p:childTnLst>
                        <p:par>
                          <p:cTn id="149" fill="hold">
                            <p:stCondLst>
                              <p:cond delay="0"/>
                            </p:stCondLst>
                            <p:childTnLst>
                              <p:par>
                                <p:cTn id="150" presetID="1" presetClass="entr" presetSubtype="0" fill="hold" nodeType="clickEffect">
                                  <p:stCondLst>
                                    <p:cond delay="0"/>
                                  </p:stCondLst>
                                  <p:childTnLst>
                                    <p:set>
                                      <p:cBhvr>
                                        <p:cTn id="151"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52" restart="whenNotActive" fill="hold" evtFilter="cancelBubble" nodeType="interactiveSeq">
                <p:stCondLst>
                  <p:cond evt="onClick" delay="0">
                    <p:tgtEl>
                      <p:spTgt spid="44"/>
                    </p:tgtEl>
                  </p:cond>
                </p:stCondLst>
                <p:endSync evt="end" delay="0">
                  <p:rtn val="all"/>
                </p:endSync>
                <p:childTnLst>
                  <p:par>
                    <p:cTn id="153" fill="hold">
                      <p:stCondLst>
                        <p:cond delay="0"/>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57" restart="whenNotActive" fill="hold" evtFilter="cancelBubble" nodeType="interactiveSeq">
                <p:stCondLst>
                  <p:cond evt="onClick" delay="0">
                    <p:tgtEl>
                      <p:spTgt spid="38"/>
                    </p:tgtEl>
                  </p:cond>
                </p:stCondLst>
                <p:endSync evt="end" delay="0">
                  <p:rtn val="all"/>
                </p:endSync>
                <p:childTnLst>
                  <p:par>
                    <p:cTn id="158" fill="hold">
                      <p:stCondLst>
                        <p:cond delay="0"/>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162" restart="whenNotActive" fill="hold" evtFilter="cancelBubble" nodeType="interactiveSeq">
                <p:stCondLst>
                  <p:cond evt="onClick" delay="0">
                    <p:tgtEl>
                      <p:spTgt spid="32"/>
                    </p:tgtEl>
                  </p:cond>
                </p:stCondLst>
                <p:endSync evt="end" delay="0">
                  <p:rtn val="all"/>
                </p:endSync>
                <p:childTnLst>
                  <p:par>
                    <p:cTn id="163" fill="hold">
                      <p:stCondLst>
                        <p:cond delay="0"/>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stihi.ru/pics/2010/10/04/188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i="1" dirty="0" smtClean="0">
                <a:solidFill>
                  <a:srgbClr val="FFC000"/>
                </a:solidFill>
              </a:rPr>
              <a:t>Корабль А</a:t>
            </a:r>
            <a:r>
              <a:rPr lang="en-US" i="1" dirty="0" smtClean="0">
                <a:solidFill>
                  <a:srgbClr val="FFC000"/>
                </a:solidFill>
              </a:rPr>
              <a:t>3</a:t>
            </a:r>
            <a:r>
              <a:rPr lang="ru-RU" dirty="0" smtClean="0">
                <a:solidFill>
                  <a:srgbClr val="FFC000"/>
                </a:solidFill>
              </a:rPr>
              <a:t/>
            </a:r>
            <a:br>
              <a:rPr lang="ru-RU" dirty="0" smtClean="0">
                <a:solidFill>
                  <a:srgbClr val="FFC000"/>
                </a:solidFill>
              </a:rPr>
            </a:br>
            <a:r>
              <a:rPr lang="en-US" sz="2200" dirty="0" smtClean="0">
                <a:solidFill>
                  <a:srgbClr val="FF0000"/>
                </a:solidFill>
              </a:rPr>
              <a:t>I want you to answer my questions on the topic “London”.</a:t>
            </a:r>
            <a:endParaRPr lang="ru-RU" sz="2200" dirty="0">
              <a:solidFill>
                <a:srgbClr val="FF0000"/>
              </a:solidFill>
            </a:endParaRPr>
          </a:p>
        </p:txBody>
      </p:sp>
      <p:sp>
        <p:nvSpPr>
          <p:cNvPr id="3" name="Содержимое 2"/>
          <p:cNvSpPr>
            <a:spLocks noGrp="1"/>
          </p:cNvSpPr>
          <p:nvPr>
            <p:ph idx="1"/>
          </p:nvPr>
        </p:nvSpPr>
        <p:spPr/>
        <p:txBody>
          <a:bodyPr>
            <a:normAutofit fontScale="40000" lnSpcReduction="20000"/>
          </a:bodyPr>
          <a:lstStyle/>
          <a:p>
            <a:pPr lvl="0" algn="r"/>
            <a:r>
              <a:rPr lang="en-US" sz="3400" b="1" dirty="0" smtClean="0"/>
              <a:t>What is the biggest city in Britain?  </a:t>
            </a:r>
          </a:p>
          <a:p>
            <a:pPr lvl="0" algn="r"/>
            <a:r>
              <a:rPr lang="en-US" sz="3400" b="1" dirty="0" smtClean="0">
                <a:solidFill>
                  <a:srgbClr val="FF0000"/>
                </a:solidFill>
              </a:rPr>
              <a:t>(</a:t>
            </a:r>
            <a:r>
              <a:rPr lang="en-US" sz="3400" b="1" i="1" dirty="0" smtClean="0">
                <a:solidFill>
                  <a:srgbClr val="FF0000"/>
                </a:solidFill>
              </a:rPr>
              <a:t>The biggest city in Britain is London.)</a:t>
            </a:r>
            <a:endParaRPr lang="ru-RU" sz="3400" b="1" dirty="0" smtClean="0">
              <a:solidFill>
                <a:srgbClr val="FF0000"/>
              </a:solidFill>
            </a:endParaRPr>
          </a:p>
          <a:p>
            <a:pPr lvl="0" algn="r"/>
            <a:r>
              <a:rPr lang="en-US" sz="3400" b="1" dirty="0" smtClean="0"/>
              <a:t>How many people live in London?</a:t>
            </a:r>
          </a:p>
          <a:p>
            <a:pPr lvl="0" algn="r"/>
            <a:r>
              <a:rPr lang="en-US" sz="3400" b="1" dirty="0" smtClean="0"/>
              <a:t> </a:t>
            </a:r>
            <a:r>
              <a:rPr lang="en-US" sz="3400" b="1" i="1" dirty="0" smtClean="0">
                <a:solidFill>
                  <a:srgbClr val="FF0000"/>
                </a:solidFill>
              </a:rPr>
              <a:t>More than seven millions people live in London.)</a:t>
            </a:r>
            <a:endParaRPr lang="ru-RU" sz="3400" b="1" dirty="0" smtClean="0">
              <a:solidFill>
                <a:srgbClr val="FF0000"/>
              </a:solidFill>
            </a:endParaRPr>
          </a:p>
          <a:p>
            <a:pPr lvl="0" algn="r"/>
            <a:r>
              <a:rPr lang="en-US" sz="3400" b="1" dirty="0" smtClean="0"/>
              <a:t>What is the oldest part of London?</a:t>
            </a:r>
          </a:p>
          <a:p>
            <a:pPr lvl="0" algn="r"/>
            <a:r>
              <a:rPr lang="en-US" sz="3400" b="1" dirty="0" smtClean="0"/>
              <a:t> </a:t>
            </a:r>
            <a:r>
              <a:rPr lang="en-US" sz="3400" b="1" dirty="0" smtClean="0">
                <a:solidFill>
                  <a:srgbClr val="FF0000"/>
                </a:solidFill>
              </a:rPr>
              <a:t>(</a:t>
            </a:r>
            <a:r>
              <a:rPr lang="en-US" sz="3400" b="1" i="1" dirty="0" smtClean="0">
                <a:solidFill>
                  <a:srgbClr val="FF0000"/>
                </a:solidFill>
              </a:rPr>
              <a:t>The oldest part of London is the City.)</a:t>
            </a:r>
            <a:endParaRPr lang="ru-RU" sz="3400" b="1" dirty="0" smtClean="0">
              <a:solidFill>
                <a:srgbClr val="FF0000"/>
              </a:solidFill>
            </a:endParaRPr>
          </a:p>
          <a:p>
            <a:pPr lvl="0" algn="r"/>
            <a:r>
              <a:rPr lang="en-US" sz="3400" b="1" dirty="0" smtClean="0"/>
              <a:t>What is the political centre of London? </a:t>
            </a:r>
          </a:p>
          <a:p>
            <a:pPr lvl="0" algn="r"/>
            <a:r>
              <a:rPr lang="en-US" sz="3400" b="1" dirty="0" smtClean="0">
                <a:solidFill>
                  <a:srgbClr val="FF0000"/>
                </a:solidFill>
              </a:rPr>
              <a:t>(</a:t>
            </a:r>
            <a:r>
              <a:rPr lang="en-US" sz="3400" b="1" i="1" dirty="0" smtClean="0">
                <a:solidFill>
                  <a:srgbClr val="FF0000"/>
                </a:solidFill>
              </a:rPr>
              <a:t>The political centre of London is Westminster.)</a:t>
            </a:r>
            <a:endParaRPr lang="ru-RU" sz="3400" b="1" dirty="0" smtClean="0">
              <a:solidFill>
                <a:srgbClr val="FF0000"/>
              </a:solidFill>
            </a:endParaRPr>
          </a:p>
          <a:p>
            <a:pPr lvl="0" algn="r"/>
            <a:r>
              <a:rPr lang="en-US" sz="3400" b="1" dirty="0" smtClean="0"/>
              <a:t>What language do the people in Britain speak? </a:t>
            </a:r>
          </a:p>
          <a:p>
            <a:pPr lvl="0" algn="r"/>
            <a:r>
              <a:rPr lang="en-US" sz="3400" b="1" dirty="0" smtClean="0">
                <a:solidFill>
                  <a:srgbClr val="FF0000"/>
                </a:solidFill>
              </a:rPr>
              <a:t>(</a:t>
            </a:r>
            <a:r>
              <a:rPr lang="en-US" sz="3400" b="1" i="1" dirty="0" smtClean="0">
                <a:solidFill>
                  <a:srgbClr val="FF0000"/>
                </a:solidFill>
              </a:rPr>
              <a:t>They speak English.)</a:t>
            </a:r>
            <a:endParaRPr lang="ru-RU" sz="3400" b="1" dirty="0" smtClean="0">
              <a:solidFill>
                <a:srgbClr val="FF0000"/>
              </a:solidFill>
            </a:endParaRPr>
          </a:p>
          <a:p>
            <a:pPr lvl="0" algn="r"/>
            <a:r>
              <a:rPr lang="en-US" sz="3400" b="1" dirty="0" smtClean="0"/>
              <a:t>How many people live in Britain?</a:t>
            </a:r>
          </a:p>
          <a:p>
            <a:pPr lvl="0" algn="r"/>
            <a:r>
              <a:rPr lang="en-US" sz="3400" b="1" dirty="0" smtClean="0"/>
              <a:t> </a:t>
            </a:r>
            <a:r>
              <a:rPr lang="en-US" sz="3400" b="1" dirty="0" smtClean="0">
                <a:solidFill>
                  <a:srgbClr val="FF0000"/>
                </a:solidFill>
              </a:rPr>
              <a:t>(</a:t>
            </a:r>
            <a:r>
              <a:rPr lang="en-US" sz="3400" b="1" i="1" dirty="0" smtClean="0">
                <a:solidFill>
                  <a:srgbClr val="FF0000"/>
                </a:solidFill>
              </a:rPr>
              <a:t>More than 56 millions people live in Britain.)</a:t>
            </a:r>
            <a:endParaRPr lang="ru-RU" sz="3400" b="1" dirty="0" smtClean="0">
              <a:solidFill>
                <a:srgbClr val="FF0000"/>
              </a:solidFill>
            </a:endParaRPr>
          </a:p>
          <a:p>
            <a:pPr lvl="0" algn="r"/>
            <a:r>
              <a:rPr lang="en-US" sz="3400" b="1" dirty="0" smtClean="0"/>
              <a:t>What are the parts of Great Britain? </a:t>
            </a:r>
          </a:p>
          <a:p>
            <a:pPr lvl="0" algn="r"/>
            <a:r>
              <a:rPr lang="en-US" sz="3400" b="1" dirty="0" smtClean="0">
                <a:solidFill>
                  <a:srgbClr val="FF0000"/>
                </a:solidFill>
              </a:rPr>
              <a:t>(</a:t>
            </a:r>
            <a:r>
              <a:rPr lang="en-US" sz="3400" b="1" i="1" dirty="0" smtClean="0">
                <a:solidFill>
                  <a:srgbClr val="FF0000"/>
                </a:solidFill>
              </a:rPr>
              <a:t>They are: England Wales</a:t>
            </a:r>
            <a:r>
              <a:rPr lang="en-US" sz="3400" b="1" i="1" baseline="-25000" dirty="0" smtClean="0">
                <a:solidFill>
                  <a:srgbClr val="FF0000"/>
                </a:solidFill>
              </a:rPr>
              <a:t>, </a:t>
            </a:r>
            <a:r>
              <a:rPr lang="en-US" sz="3400" b="1" i="1" dirty="0" smtClean="0">
                <a:solidFill>
                  <a:srgbClr val="FF0000"/>
                </a:solidFill>
              </a:rPr>
              <a:t> Scotland and Northern Ireland.)</a:t>
            </a:r>
            <a:endParaRPr lang="ru-RU" sz="3400" b="1" dirty="0" smtClean="0">
              <a:solidFill>
                <a:srgbClr val="FF0000"/>
              </a:solidFill>
            </a:endParaRPr>
          </a:p>
          <a:p>
            <a:pPr lvl="0" algn="r"/>
            <a:r>
              <a:rPr lang="en-US" sz="3400" b="1" dirty="0" smtClean="0"/>
              <a:t>Where does the British Prime Minister live?</a:t>
            </a:r>
          </a:p>
          <a:p>
            <a:pPr lvl="0" algn="r"/>
            <a:r>
              <a:rPr lang="en-US" sz="3400" b="1" dirty="0" smtClean="0"/>
              <a:t> </a:t>
            </a:r>
            <a:r>
              <a:rPr lang="en-US" sz="3400" b="1" dirty="0" smtClean="0">
                <a:solidFill>
                  <a:srgbClr val="FF0000"/>
                </a:solidFill>
              </a:rPr>
              <a:t>(</a:t>
            </a:r>
            <a:r>
              <a:rPr lang="en-US" sz="3400" b="1" i="1" dirty="0" smtClean="0">
                <a:solidFill>
                  <a:srgbClr val="FF0000"/>
                </a:solidFill>
              </a:rPr>
              <a:t>The British Prime Minister lives in the official residence, № 10 Downing Street, London.)</a:t>
            </a:r>
            <a:endParaRPr lang="ru-RU" sz="3400" b="1" dirty="0" smtClean="0">
              <a:solidFill>
                <a:srgbClr val="FF0000"/>
              </a:solidFill>
            </a:endParaRPr>
          </a:p>
          <a:p>
            <a:pPr lvl="0" algn="r"/>
            <a:r>
              <a:rPr lang="en-US" sz="3400" b="1" dirty="0" smtClean="0"/>
              <a:t>What river does London stand on?</a:t>
            </a:r>
          </a:p>
          <a:p>
            <a:pPr lvl="0" algn="r"/>
            <a:r>
              <a:rPr lang="en-US" sz="3400" b="1" dirty="0" smtClean="0"/>
              <a:t> </a:t>
            </a:r>
            <a:r>
              <a:rPr lang="en-US" sz="3400" b="1" dirty="0" smtClean="0">
                <a:solidFill>
                  <a:srgbClr val="FF0000"/>
                </a:solidFill>
              </a:rPr>
              <a:t>(</a:t>
            </a:r>
            <a:r>
              <a:rPr lang="en-US" sz="3400" b="1" i="1" dirty="0" smtClean="0">
                <a:solidFill>
                  <a:srgbClr val="FF0000"/>
                </a:solidFill>
              </a:rPr>
              <a:t>London stands on the River Thames.)</a:t>
            </a:r>
            <a:endParaRPr lang="ru-RU" sz="3400" b="1" dirty="0" smtClean="0">
              <a:solidFill>
                <a:srgbClr val="FF0000"/>
              </a:solidFill>
            </a:endParaRPr>
          </a:p>
          <a:p>
            <a:pPr algn="r"/>
            <a:r>
              <a:rPr lang="en-US" sz="3400" b="1" dirty="0" smtClean="0"/>
              <a:t>10. How many bridges are there over the Thames in London? </a:t>
            </a:r>
          </a:p>
          <a:p>
            <a:pPr algn="r"/>
            <a:r>
              <a:rPr lang="en-US" sz="3400" b="1" i="1" dirty="0" smtClean="0">
                <a:solidFill>
                  <a:srgbClr val="FF0000"/>
                </a:solidFill>
              </a:rPr>
              <a:t>{There are 27bridges over the Thames in London.)</a:t>
            </a:r>
            <a:endParaRPr lang="ru-RU" sz="3400" b="1" dirty="0" smtClean="0">
              <a:solidFill>
                <a:srgbClr val="FF0000"/>
              </a:solidFill>
            </a:endParaRPr>
          </a:p>
          <a:p>
            <a:endParaRPr lang="ru-RU" dirty="0" smtClean="0"/>
          </a:p>
          <a:p>
            <a:endParaRPr lang="ru-RU" dirty="0"/>
          </a:p>
        </p:txBody>
      </p:sp>
      <p:sp>
        <p:nvSpPr>
          <p:cNvPr id="5" name="Управляющая кнопка: возврат 4">
            <a:hlinkClick r:id="" action="ppaction://hlinkshowjump?jump=lastslideviewed" highlightClick="1"/>
          </p:cNvPr>
          <p:cNvSpPr/>
          <p:nvPr/>
        </p:nvSpPr>
        <p:spPr>
          <a:xfrm>
            <a:off x="8388424" y="6237312"/>
            <a:ext cx="755576" cy="620688"/>
          </a:xfrm>
          <a:prstGeom prst="actionButtonRetur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anim calcmode="lin" valueType="num">
                                      <p:cBhvr>
                                        <p:cTn id="20"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Scale>
                                      <p:cBhvr>
                                        <p:cTn id="26"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7" end="7"/>
                                            </p:txEl>
                                          </p:spTgt>
                                        </p:tgtEl>
                                        <p:attrNameLst>
                                          <p:attrName>ppt_x</p:attrName>
                                          <p:attrName>ppt_y</p:attrName>
                                        </p:attrNameLst>
                                      </p:cBhvr>
                                    </p:animMotion>
                                    <p:animEffect transition="in" filter="fade">
                                      <p:cBhvr>
                                        <p:cTn id="28" dur="10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 calcmode="lin" valueType="num">
                                      <p:cBhvr additive="base">
                                        <p:cTn id="5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9" end="19"/>
                                            </p:txEl>
                                          </p:spTgt>
                                        </p:tgtEl>
                                        <p:attrNameLst>
                                          <p:attrName>style.visibility</p:attrName>
                                        </p:attrNameLst>
                                      </p:cBhvr>
                                      <p:to>
                                        <p:strVal val="visible"/>
                                      </p:to>
                                    </p:set>
                                    <p:anim calcmode="lin" valueType="num">
                                      <p:cBhvr additive="base">
                                        <p:cTn id="63"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fotovsem.com/wp-content/uploads/2015/10/fonstola.ru-553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95536" y="692696"/>
            <a:ext cx="8229600" cy="1143000"/>
          </a:xfrm>
        </p:spPr>
        <p:txBody>
          <a:bodyPr>
            <a:normAutofit fontScale="90000"/>
          </a:bodyPr>
          <a:lstStyle/>
          <a:p>
            <a:pPr algn="ctr"/>
            <a:r>
              <a:rPr lang="en-US" i="1" dirty="0" smtClean="0"/>
              <a:t/>
            </a:r>
            <a:br>
              <a:rPr lang="en-US" i="1" dirty="0" smtClean="0"/>
            </a:br>
            <a:r>
              <a:rPr lang="en-US" i="1" dirty="0" smtClean="0"/>
              <a:t/>
            </a:r>
            <a:br>
              <a:rPr lang="en-US" i="1" dirty="0" smtClean="0"/>
            </a:br>
            <a:r>
              <a:rPr lang="ru-RU" sz="2200" b="1" i="1" dirty="0" smtClean="0">
                <a:solidFill>
                  <a:schemeClr val="bg1"/>
                </a:solidFill>
              </a:rPr>
              <a:t>Корабль В</a:t>
            </a:r>
            <a:r>
              <a:rPr lang="en-US" sz="2200" b="1" i="1" dirty="0" smtClean="0">
                <a:solidFill>
                  <a:schemeClr val="bg1"/>
                </a:solidFill>
              </a:rPr>
              <a:t>2</a:t>
            </a:r>
            <a:r>
              <a:rPr lang="ru-RU" sz="2200" b="1" dirty="0" smtClean="0">
                <a:solidFill>
                  <a:schemeClr val="bg1"/>
                </a:solidFill>
              </a:rPr>
              <a:t/>
            </a:r>
            <a:br>
              <a:rPr lang="ru-RU" sz="2200" b="1" dirty="0" smtClean="0">
                <a:solidFill>
                  <a:schemeClr val="bg1"/>
                </a:solidFill>
              </a:rPr>
            </a:br>
            <a:r>
              <a:rPr lang="en-US" sz="2200" b="1" dirty="0" smtClean="0">
                <a:solidFill>
                  <a:schemeClr val="bg1"/>
                </a:solidFill>
              </a:rPr>
              <a:t>Listen to some stories about the places of interest of the capital of Great Britain.</a:t>
            </a:r>
            <a:r>
              <a:rPr lang="ru-RU" dirty="0" smtClean="0"/>
              <a:t/>
            </a:r>
            <a:br>
              <a:rPr lang="ru-RU" dirty="0" smtClean="0"/>
            </a:br>
            <a:endParaRPr lang="ru-RU" dirty="0"/>
          </a:p>
        </p:txBody>
      </p:sp>
      <p:sp>
        <p:nvSpPr>
          <p:cNvPr id="3" name="Содержимое 2"/>
          <p:cNvSpPr>
            <a:spLocks noGrp="1"/>
          </p:cNvSpPr>
          <p:nvPr>
            <p:ph idx="1"/>
          </p:nvPr>
        </p:nvSpPr>
        <p:spPr>
          <a:xfrm>
            <a:off x="467544" y="1124744"/>
            <a:ext cx="8229600" cy="4389120"/>
          </a:xfrm>
        </p:spPr>
        <p:txBody>
          <a:bodyPr>
            <a:noAutofit/>
          </a:bodyPr>
          <a:lstStyle/>
          <a:p>
            <a:pPr lvl="0"/>
            <a:r>
              <a:rPr lang="en-US" sz="1400" b="1" dirty="0" smtClean="0">
                <a:solidFill>
                  <a:schemeClr val="bg1"/>
                </a:solidFill>
              </a:rPr>
              <a:t>They say it is the most beautiful place in London. </a:t>
            </a:r>
            <a:r>
              <a:rPr lang="ru-RU" sz="1400" b="1" dirty="0" err="1" smtClean="0">
                <a:solidFill>
                  <a:schemeClr val="bg1"/>
                </a:solidFill>
              </a:rPr>
              <a:t>In</a:t>
            </a:r>
            <a:r>
              <a:rPr lang="ru-RU" sz="1400" b="1" dirty="0" smtClean="0">
                <a:solidFill>
                  <a:schemeClr val="bg1"/>
                </a:solidFill>
              </a:rPr>
              <a:t> </a:t>
            </a:r>
            <a:r>
              <a:rPr lang="ru-RU" sz="1400" b="1" dirty="0" err="1" smtClean="0">
                <a:solidFill>
                  <a:schemeClr val="bg1"/>
                </a:solidFill>
              </a:rPr>
              <a:t>the</a:t>
            </a:r>
            <a:r>
              <a:rPr lang="ru-RU" sz="1400" b="1" dirty="0" smtClean="0">
                <a:solidFill>
                  <a:schemeClr val="bg1"/>
                </a:solidFill>
              </a:rPr>
              <a:t> </a:t>
            </a:r>
            <a:r>
              <a:rPr lang="ru-RU" sz="1400" b="1" dirty="0" err="1" smtClean="0">
                <a:solidFill>
                  <a:schemeClr val="bg1"/>
                </a:solidFill>
              </a:rPr>
              <a:t>middle</a:t>
            </a:r>
            <a:r>
              <a:rPr lang="ru-RU" sz="1400" b="1" dirty="0" smtClean="0">
                <a:solidFill>
                  <a:schemeClr val="bg1"/>
                </a:solidFill>
              </a:rPr>
              <a:t> </a:t>
            </a:r>
            <a:r>
              <a:rPr lang="ru-RU" sz="1400" b="1" dirty="0" err="1" smtClean="0">
                <a:solidFill>
                  <a:schemeClr val="bg1"/>
                </a:solidFill>
              </a:rPr>
              <a:t>of</a:t>
            </a:r>
            <a:r>
              <a:rPr lang="ru-RU" sz="1400" b="1" dirty="0" smtClean="0">
                <a:solidFill>
                  <a:schemeClr val="bg1"/>
                </a:solidFill>
              </a:rPr>
              <a:t> </a:t>
            </a:r>
            <a:r>
              <a:rPr lang="ru-RU" sz="1400" b="1" dirty="0" err="1" smtClean="0">
                <a:solidFill>
                  <a:schemeClr val="bg1"/>
                </a:solidFill>
              </a:rPr>
              <a:t>it</a:t>
            </a:r>
            <a:r>
              <a:rPr lang="ru-RU" sz="1400" b="1" dirty="0" smtClean="0">
                <a:solidFill>
                  <a:schemeClr val="bg1"/>
                </a:solidFill>
              </a:rPr>
              <a:t> </a:t>
            </a:r>
            <a:r>
              <a:rPr lang="ru-RU" sz="1400" b="1" dirty="0" err="1" smtClean="0">
                <a:solidFill>
                  <a:schemeClr val="bg1"/>
                </a:solidFill>
              </a:rPr>
              <a:t>a</a:t>
            </a:r>
            <a:r>
              <a:rPr lang="ru-RU" sz="1400" b="1" dirty="0" smtClean="0">
                <a:solidFill>
                  <a:schemeClr val="bg1"/>
                </a:solidFill>
              </a:rPr>
              <a:t> </a:t>
            </a:r>
            <a:r>
              <a:rPr lang="ru-RU" sz="1400" b="1" dirty="0" err="1" smtClean="0">
                <a:solidFill>
                  <a:schemeClr val="bg1"/>
                </a:solidFill>
              </a:rPr>
              <a:t>monument</a:t>
            </a:r>
            <a:r>
              <a:rPr lang="ru-RU" sz="1400" b="1" dirty="0" smtClean="0">
                <a:solidFill>
                  <a:schemeClr val="bg1"/>
                </a:solidFill>
              </a:rPr>
              <a:t> </a:t>
            </a:r>
            <a:r>
              <a:rPr lang="ru-RU" sz="1400" b="1" dirty="0" err="1" smtClean="0">
                <a:solidFill>
                  <a:schemeClr val="bg1"/>
                </a:solidFill>
              </a:rPr>
              <a:t>to</a:t>
            </a:r>
            <a:r>
              <a:rPr lang="ru-RU" sz="1400" b="1" dirty="0" smtClean="0">
                <a:solidFill>
                  <a:schemeClr val="bg1"/>
                </a:solidFill>
              </a:rPr>
              <a:t> </a:t>
            </a:r>
            <a:r>
              <a:rPr lang="ru-RU" sz="1400" b="1" dirty="0" err="1" smtClean="0">
                <a:solidFill>
                  <a:schemeClr val="bg1"/>
                </a:solidFill>
              </a:rPr>
              <a:t>Admiral</a:t>
            </a:r>
            <a:r>
              <a:rPr lang="ru-RU" sz="1400" b="1" dirty="0" smtClean="0">
                <a:solidFill>
                  <a:schemeClr val="bg1"/>
                </a:solidFill>
              </a:rPr>
              <a:t> </a:t>
            </a:r>
            <a:r>
              <a:rPr lang="ru-RU" sz="1400" b="1" dirty="0" err="1" smtClean="0">
                <a:solidFill>
                  <a:schemeClr val="bg1"/>
                </a:solidFill>
              </a:rPr>
              <a:t>Nelson</a:t>
            </a:r>
            <a:r>
              <a:rPr lang="ru-RU" sz="1400" b="1" dirty="0" smtClean="0">
                <a:solidFill>
                  <a:schemeClr val="bg1"/>
                </a:solidFill>
              </a:rPr>
              <a:t> </a:t>
            </a:r>
            <a:r>
              <a:rPr lang="ru-RU" sz="1400" b="1" dirty="0" err="1" smtClean="0">
                <a:solidFill>
                  <a:schemeClr val="bg1"/>
                </a:solidFill>
              </a:rPr>
              <a:t>is</a:t>
            </a:r>
            <a:r>
              <a:rPr lang="ru-RU" sz="1400" b="1" dirty="0" smtClean="0">
                <a:solidFill>
                  <a:schemeClr val="bg1"/>
                </a:solidFill>
              </a:rPr>
              <a:t> </a:t>
            </a:r>
            <a:r>
              <a:rPr lang="ru-RU" sz="1400" b="1" dirty="0" err="1" smtClean="0">
                <a:solidFill>
                  <a:schemeClr val="bg1"/>
                </a:solidFill>
              </a:rPr>
              <a:t>situated</a:t>
            </a:r>
            <a:r>
              <a:rPr lang="ru-RU" sz="1400" b="1" dirty="0" smtClean="0">
                <a:solidFill>
                  <a:schemeClr val="bg1"/>
                </a:solidFill>
              </a:rPr>
              <a:t>. </a:t>
            </a:r>
            <a:r>
              <a:rPr lang="ru-RU" sz="1400" b="1" dirty="0" err="1" smtClean="0">
                <a:solidFill>
                  <a:schemeClr val="bg1"/>
                </a:solidFill>
              </a:rPr>
              <a:t>The</a:t>
            </a:r>
            <a:r>
              <a:rPr lang="ru-RU" sz="1400" b="1" dirty="0" smtClean="0">
                <a:solidFill>
                  <a:schemeClr val="bg1"/>
                </a:solidFill>
              </a:rPr>
              <a:t> </a:t>
            </a:r>
            <a:r>
              <a:rPr lang="ru-RU" sz="1400" b="1" dirty="0" err="1" smtClean="0">
                <a:solidFill>
                  <a:schemeClr val="bg1"/>
                </a:solidFill>
              </a:rPr>
              <a:t>monument</a:t>
            </a:r>
            <a:r>
              <a:rPr lang="ru-RU" sz="1400" b="1" dirty="0" smtClean="0">
                <a:solidFill>
                  <a:schemeClr val="bg1"/>
                </a:solidFill>
              </a:rPr>
              <a:t> </a:t>
            </a:r>
            <a:r>
              <a:rPr lang="ru-RU" sz="1400" b="1" dirty="0" err="1" smtClean="0">
                <a:solidFill>
                  <a:schemeClr val="bg1"/>
                </a:solidFill>
              </a:rPr>
              <a:t>includes</a:t>
            </a:r>
            <a:r>
              <a:rPr lang="ru-RU" sz="1400" b="1" dirty="0" smtClean="0">
                <a:solidFill>
                  <a:schemeClr val="bg1"/>
                </a:solidFill>
              </a:rPr>
              <a:t> </a:t>
            </a:r>
            <a:r>
              <a:rPr lang="ru-RU" sz="1400" b="1" dirty="0" err="1" smtClean="0">
                <a:solidFill>
                  <a:schemeClr val="bg1"/>
                </a:solidFill>
              </a:rPr>
              <a:t>four</a:t>
            </a:r>
            <a:r>
              <a:rPr lang="ru-RU" sz="1400" b="1" dirty="0" smtClean="0">
                <a:solidFill>
                  <a:schemeClr val="bg1"/>
                </a:solidFill>
              </a:rPr>
              <a:t> </a:t>
            </a:r>
            <a:r>
              <a:rPr lang="ru-RU" sz="1400" b="1" dirty="0" err="1" smtClean="0">
                <a:solidFill>
                  <a:schemeClr val="bg1"/>
                </a:solidFill>
              </a:rPr>
              <a:t>bronze</a:t>
            </a:r>
            <a:r>
              <a:rPr lang="ru-RU" sz="1400" b="1" dirty="0" smtClean="0">
                <a:solidFill>
                  <a:schemeClr val="bg1"/>
                </a:solidFill>
              </a:rPr>
              <a:t> </a:t>
            </a:r>
            <a:r>
              <a:rPr lang="ru-RU" sz="1400" b="1" dirty="0" err="1" smtClean="0">
                <a:solidFill>
                  <a:schemeClr val="bg1"/>
                </a:solidFill>
              </a:rPr>
              <a:t>lions</a:t>
            </a:r>
            <a:r>
              <a:rPr lang="ru-RU" sz="1400" b="1" dirty="0" smtClean="0">
                <a:solidFill>
                  <a:schemeClr val="bg1"/>
                </a:solidFill>
              </a:rPr>
              <a:t>. </a:t>
            </a:r>
            <a:r>
              <a:rPr lang="ru-RU" sz="1400" b="1" dirty="0" err="1" smtClean="0">
                <a:solidFill>
                  <a:schemeClr val="bg1"/>
                </a:solidFill>
              </a:rPr>
              <a:t>There</a:t>
            </a:r>
            <a:r>
              <a:rPr lang="ru-RU" sz="1400" b="1" dirty="0" smtClean="0">
                <a:solidFill>
                  <a:schemeClr val="bg1"/>
                </a:solidFill>
              </a:rPr>
              <a:t> </a:t>
            </a:r>
            <a:r>
              <a:rPr lang="ru-RU" sz="1400" b="1" dirty="0" err="1" smtClean="0">
                <a:solidFill>
                  <a:schemeClr val="bg1"/>
                </a:solidFill>
              </a:rPr>
              <a:t>are</a:t>
            </a:r>
            <a:r>
              <a:rPr lang="ru-RU" sz="1400" b="1" dirty="0" smtClean="0">
                <a:solidFill>
                  <a:schemeClr val="bg1"/>
                </a:solidFill>
              </a:rPr>
              <a:t> </a:t>
            </a:r>
            <a:r>
              <a:rPr lang="ru-RU" sz="1400" b="1" dirty="0" err="1" smtClean="0">
                <a:solidFill>
                  <a:schemeClr val="bg1"/>
                </a:solidFill>
              </a:rPr>
              <a:t>two</a:t>
            </a:r>
            <a:r>
              <a:rPr lang="ru-RU" sz="1400" b="1" dirty="0" smtClean="0">
                <a:solidFill>
                  <a:schemeClr val="bg1"/>
                </a:solidFill>
              </a:rPr>
              <a:t> </a:t>
            </a:r>
            <a:r>
              <a:rPr lang="ru-RU" sz="1400" b="1" dirty="0" err="1" smtClean="0">
                <a:solidFill>
                  <a:schemeClr val="bg1"/>
                </a:solidFill>
              </a:rPr>
              <a:t>fountains</a:t>
            </a:r>
            <a:r>
              <a:rPr lang="ru-RU" sz="1400" b="1" dirty="0" smtClean="0">
                <a:solidFill>
                  <a:schemeClr val="bg1"/>
                </a:solidFill>
              </a:rPr>
              <a:t> </a:t>
            </a:r>
            <a:r>
              <a:rPr lang="ru-RU" sz="1400" b="1" dirty="0" err="1" smtClean="0">
                <a:solidFill>
                  <a:schemeClr val="bg1"/>
                </a:solidFill>
              </a:rPr>
              <a:t>in</a:t>
            </a:r>
            <a:r>
              <a:rPr lang="ru-RU" sz="1400" b="1" dirty="0" smtClean="0">
                <a:solidFill>
                  <a:schemeClr val="bg1"/>
                </a:solidFill>
              </a:rPr>
              <a:t> </a:t>
            </a:r>
            <a:r>
              <a:rPr lang="ru-RU" sz="1400" b="1" dirty="0" err="1" smtClean="0">
                <a:solidFill>
                  <a:schemeClr val="bg1"/>
                </a:solidFill>
              </a:rPr>
              <a:t>it</a:t>
            </a:r>
            <a:r>
              <a:rPr lang="ru-RU" sz="1400" b="1" dirty="0" smtClean="0">
                <a:solidFill>
                  <a:schemeClr val="bg1"/>
                </a:solidFill>
              </a:rPr>
              <a:t>.</a:t>
            </a:r>
            <a:endParaRPr lang="en-US" sz="1400" b="1" dirty="0" smtClean="0">
              <a:solidFill>
                <a:schemeClr val="bg1"/>
              </a:solidFill>
            </a:endParaRPr>
          </a:p>
          <a:p>
            <a:pPr lvl="0"/>
            <a:r>
              <a:rPr lang="ru-RU" sz="1400" b="1" dirty="0" smtClean="0">
                <a:solidFill>
                  <a:schemeClr val="bg1"/>
                </a:solidFill>
              </a:rPr>
              <a:t> </a:t>
            </a:r>
            <a:r>
              <a:rPr lang="ru-RU" sz="1400" b="1" i="1" dirty="0" smtClean="0">
                <a:solidFill>
                  <a:srgbClr val="FF0000"/>
                </a:solidFill>
              </a:rPr>
              <a:t>(</a:t>
            </a:r>
            <a:r>
              <a:rPr lang="ru-RU" sz="1400" b="1" i="1" dirty="0" err="1" smtClean="0">
                <a:solidFill>
                  <a:srgbClr val="FF0000"/>
                </a:solidFill>
              </a:rPr>
              <a:t>It</a:t>
            </a:r>
            <a:r>
              <a:rPr lang="ru-RU" sz="1400" b="1" i="1" dirty="0" smtClean="0">
                <a:solidFill>
                  <a:srgbClr val="FF0000"/>
                </a:solidFill>
              </a:rPr>
              <a:t> </a:t>
            </a:r>
            <a:r>
              <a:rPr lang="ru-RU" sz="1400" b="1" i="1" dirty="0" err="1" smtClean="0">
                <a:solidFill>
                  <a:srgbClr val="FF0000"/>
                </a:solidFill>
              </a:rPr>
              <a:t>is</a:t>
            </a:r>
            <a:r>
              <a:rPr lang="ru-RU" sz="1400" b="1" i="1" dirty="0" smtClean="0">
                <a:solidFill>
                  <a:srgbClr val="FF0000"/>
                </a:solidFill>
              </a:rPr>
              <a:t> </a:t>
            </a:r>
            <a:r>
              <a:rPr lang="ru-RU" sz="1400" b="1" i="1" dirty="0" err="1" smtClean="0">
                <a:solidFill>
                  <a:srgbClr val="FF0000"/>
                </a:solidFill>
              </a:rPr>
              <a:t>Trafalgar</a:t>
            </a:r>
            <a:r>
              <a:rPr lang="ru-RU" sz="1400" b="1" i="1" dirty="0" smtClean="0">
                <a:solidFill>
                  <a:srgbClr val="FF0000"/>
                </a:solidFill>
              </a:rPr>
              <a:t> </a:t>
            </a:r>
            <a:r>
              <a:rPr lang="ru-RU" sz="1400" b="1" i="1" dirty="0" err="1" smtClean="0">
                <a:solidFill>
                  <a:srgbClr val="FF0000"/>
                </a:solidFill>
              </a:rPr>
              <a:t>Square</a:t>
            </a:r>
            <a:r>
              <a:rPr lang="ru-RU" sz="1400" b="1" i="1" dirty="0" smtClean="0">
                <a:solidFill>
                  <a:srgbClr val="FF0000"/>
                </a:solidFill>
              </a:rPr>
              <a:t>.)</a:t>
            </a:r>
            <a:endParaRPr lang="ru-RU" sz="1400" b="1" dirty="0" smtClean="0">
              <a:solidFill>
                <a:srgbClr val="FF0000"/>
              </a:solidFill>
            </a:endParaRPr>
          </a:p>
          <a:p>
            <a:pPr lvl="0"/>
            <a:r>
              <a:rPr lang="en-US" sz="1400" b="1" dirty="0" smtClean="0">
                <a:solidFill>
                  <a:schemeClr val="bg1"/>
                </a:solidFill>
              </a:rPr>
              <a:t>It is a wonderful building. The Queen Victoria Memorial is in front of it. It takes you ten minutes to get from this building to Trafalgar Square, the centre of London. The Queen of Great Britain lives there.</a:t>
            </a:r>
          </a:p>
          <a:p>
            <a:pPr lvl="0"/>
            <a:r>
              <a:rPr lang="en-US" sz="1400" b="1" dirty="0" smtClean="0">
                <a:solidFill>
                  <a:schemeClr val="bg1"/>
                </a:solidFill>
              </a:rPr>
              <a:t> </a:t>
            </a:r>
            <a:r>
              <a:rPr lang="en-US" sz="1400" b="1" i="1" dirty="0" smtClean="0">
                <a:solidFill>
                  <a:srgbClr val="FF0000"/>
                </a:solidFill>
              </a:rPr>
              <a:t>(Buckingham Palace.)</a:t>
            </a:r>
            <a:endParaRPr lang="ru-RU" sz="1400" b="1" dirty="0" smtClean="0">
              <a:solidFill>
                <a:srgbClr val="FF0000"/>
              </a:solidFill>
            </a:endParaRPr>
          </a:p>
          <a:p>
            <a:pPr lvl="0"/>
            <a:r>
              <a:rPr lang="en-US" sz="1400" b="1" dirty="0" smtClean="0">
                <a:solidFill>
                  <a:schemeClr val="bg1"/>
                </a:solidFill>
              </a:rPr>
              <a:t>It was a fortress, a palace, a prison and the King’s Zoo. Now it is a museum. You can see a lot of interesting things in the halls of this building. William the Conqueror built it in the eleventh century. Twelve black ravens live in it. People believe that London will be rich while the ravens live there.</a:t>
            </a:r>
            <a:endParaRPr lang="ru-RU" sz="1400" b="1" dirty="0" smtClean="0">
              <a:solidFill>
                <a:schemeClr val="bg1"/>
              </a:solidFill>
            </a:endParaRPr>
          </a:p>
          <a:p>
            <a:r>
              <a:rPr lang="en-US" sz="1400" b="1" i="1" dirty="0" smtClean="0">
                <a:solidFill>
                  <a:srgbClr val="FF0000"/>
                </a:solidFill>
              </a:rPr>
              <a:t>(The White Tower.)</a:t>
            </a:r>
            <a:endParaRPr lang="ru-RU" sz="1400" b="1" dirty="0" smtClean="0">
              <a:solidFill>
                <a:srgbClr val="FF0000"/>
              </a:solidFill>
            </a:endParaRPr>
          </a:p>
          <a:p>
            <a:pPr lvl="0"/>
            <a:r>
              <a:rPr lang="en-US" sz="1400" b="1" dirty="0" smtClean="0">
                <a:solidFill>
                  <a:schemeClr val="bg1"/>
                </a:solidFill>
              </a:rPr>
              <a:t>It is one of the greatest English churches. It is not far from the Tower of London. The famous English architect Sir Christopher Wren built it in the 17</a:t>
            </a:r>
            <a:r>
              <a:rPr lang="en-US" sz="1400" b="1" baseline="30000" dirty="0" smtClean="0">
                <a:solidFill>
                  <a:schemeClr val="bg1"/>
                </a:solidFill>
              </a:rPr>
              <a:t>th</a:t>
            </a:r>
            <a:r>
              <a:rPr lang="en-US" sz="1400" b="1" dirty="0" smtClean="0">
                <a:solidFill>
                  <a:schemeClr val="bg1"/>
                </a:solidFill>
              </a:rPr>
              <a:t> century after the Great Fire. It is a fine building with many columns and towers. In one of the towers there is one of the largest bells in the world</a:t>
            </a:r>
            <a:r>
              <a:rPr lang="en-US" sz="1400" b="1" dirty="0" smtClean="0">
                <a:solidFill>
                  <a:srgbClr val="FF0000"/>
                </a:solidFill>
              </a:rPr>
              <a:t>.</a:t>
            </a:r>
          </a:p>
          <a:p>
            <a:pPr lvl="0"/>
            <a:r>
              <a:rPr lang="en-US" sz="1400" b="1" dirty="0" smtClean="0">
                <a:solidFill>
                  <a:srgbClr val="FF0000"/>
                </a:solidFill>
              </a:rPr>
              <a:t> </a:t>
            </a:r>
            <a:r>
              <a:rPr lang="en-US" sz="1400" b="1" i="1" dirty="0" smtClean="0">
                <a:solidFill>
                  <a:srgbClr val="FF0000"/>
                </a:solidFill>
              </a:rPr>
              <a:t>(St. Paul’s Cathedral.)</a:t>
            </a:r>
            <a:endParaRPr lang="ru-RU" sz="1400" b="1" dirty="0" smtClean="0">
              <a:solidFill>
                <a:srgbClr val="FF0000"/>
              </a:solidFill>
            </a:endParaRPr>
          </a:p>
          <a:p>
            <a:pPr lvl="0"/>
            <a:r>
              <a:rPr lang="en-US" sz="1400" b="1" dirty="0" smtClean="0">
                <a:solidFill>
                  <a:schemeClr val="bg1"/>
                </a:solidFill>
              </a:rPr>
              <a:t>It is more than nine hundred years old. There are many monuments and statues there, many English kings and queens are buried there. It is famous for the Poet’s Corner. It is one of the most famous and beautiful churches in London. This church has two tall towers.</a:t>
            </a:r>
          </a:p>
          <a:p>
            <a:pPr lvl="0"/>
            <a:r>
              <a:rPr lang="en-US" sz="1400" b="1" dirty="0" smtClean="0">
                <a:solidFill>
                  <a:schemeClr val="bg1"/>
                </a:solidFill>
              </a:rPr>
              <a:t> </a:t>
            </a:r>
            <a:r>
              <a:rPr lang="en-US" sz="1400" b="1" i="1" dirty="0" smtClean="0">
                <a:solidFill>
                  <a:schemeClr val="bg1"/>
                </a:solidFill>
              </a:rPr>
              <a:t>(</a:t>
            </a:r>
            <a:r>
              <a:rPr lang="en-US" sz="1400" b="1" i="1" dirty="0" smtClean="0">
                <a:solidFill>
                  <a:srgbClr val="FF0000"/>
                </a:solidFill>
              </a:rPr>
              <a:t>Westminster Abbey.)</a:t>
            </a:r>
            <a:endParaRPr lang="ru-RU" sz="1400" b="1" dirty="0" smtClean="0">
              <a:solidFill>
                <a:srgbClr val="FF0000"/>
              </a:solidFill>
            </a:endParaRPr>
          </a:p>
          <a:p>
            <a:pPr lvl="0"/>
            <a:r>
              <a:rPr lang="en-US" sz="1200" b="1" dirty="0" smtClean="0">
                <a:solidFill>
                  <a:schemeClr val="bg1"/>
                </a:solidFill>
              </a:rPr>
              <a:t>They are long grey buildings with towers. The large clock in one of the towers is “Big Ben”. You can hear the sound of “Big Ben” every hour in London. The clock and the bell got their names after Sir Benjamin Hall. The members of the British Parliament work in these buildings. </a:t>
            </a:r>
          </a:p>
          <a:p>
            <a:pPr lvl="0"/>
            <a:r>
              <a:rPr lang="en-US" sz="1400" b="1" i="1" dirty="0" smtClean="0">
                <a:solidFill>
                  <a:srgbClr val="FF0000"/>
                </a:solidFill>
              </a:rPr>
              <a:t>(The Houses of</a:t>
            </a:r>
            <a:r>
              <a:rPr lang="en-US" sz="1400" b="1" dirty="0" smtClean="0">
                <a:solidFill>
                  <a:srgbClr val="FF0000"/>
                </a:solidFill>
              </a:rPr>
              <a:t> </a:t>
            </a:r>
            <a:r>
              <a:rPr lang="en-US" sz="1400" b="1" i="1" dirty="0" smtClean="0">
                <a:solidFill>
                  <a:srgbClr val="FF0000"/>
                </a:solidFill>
              </a:rPr>
              <a:t>Parliament.)</a:t>
            </a:r>
            <a:endParaRPr lang="ru-RU" sz="1400" b="1" dirty="0" smtClean="0">
              <a:solidFill>
                <a:srgbClr val="FF0000"/>
              </a:solidFill>
            </a:endParaRPr>
          </a:p>
          <a:p>
            <a:endParaRPr lang="ru-RU" sz="1400" b="1" dirty="0">
              <a:solidFill>
                <a:schemeClr val="bg1"/>
              </a:solidFill>
            </a:endParaRPr>
          </a:p>
        </p:txBody>
      </p:sp>
      <p:sp>
        <p:nvSpPr>
          <p:cNvPr id="6" name="Управляющая кнопка: возврат 5">
            <a:hlinkClick r:id="" action="ppaction://hlinkshowjump?jump=lastslideviewed" highlightClick="1"/>
          </p:cNvPr>
          <p:cNvSpPr/>
          <p:nvPr/>
        </p:nvSpPr>
        <p:spPr>
          <a:xfrm>
            <a:off x="8676456" y="6453336"/>
            <a:ext cx="467544" cy="404664"/>
          </a:xfrm>
          <a:prstGeom prst="actionButtonRetur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g1.liveinternet.ru/images/foto/b/3/17/2355017/f_18441724.jpg"/>
          <p:cNvPicPr>
            <a:picLocks noChangeAspect="1" noChangeArrowheads="1"/>
          </p:cNvPicPr>
          <p:nvPr/>
        </p:nvPicPr>
        <p:blipFill>
          <a:blip r:embed="rId2" cstate="print"/>
          <a:srcRect/>
          <a:stretch>
            <a:fillRect/>
          </a:stretch>
        </p:blipFill>
        <p:spPr bwMode="auto">
          <a:xfrm>
            <a:off x="0" y="-1"/>
            <a:ext cx="9144000" cy="6925971"/>
          </a:xfrm>
          <a:prstGeom prst="rect">
            <a:avLst/>
          </a:prstGeom>
          <a:noFill/>
        </p:spPr>
      </p:pic>
      <p:sp>
        <p:nvSpPr>
          <p:cNvPr id="2" name="Заголовок 1"/>
          <p:cNvSpPr>
            <a:spLocks noGrp="1"/>
          </p:cNvSpPr>
          <p:nvPr>
            <p:ph type="title"/>
          </p:nvPr>
        </p:nvSpPr>
        <p:spPr/>
        <p:txBody>
          <a:bodyPr>
            <a:normAutofit fontScale="90000"/>
          </a:bodyPr>
          <a:lstStyle/>
          <a:p>
            <a:pPr algn="ctr"/>
            <a:r>
              <a:rPr lang="ru-RU" sz="2200" b="1" i="1" dirty="0" smtClean="0">
                <a:solidFill>
                  <a:schemeClr val="bg1"/>
                </a:solidFill>
              </a:rPr>
              <a:t>Корабль С5</a:t>
            </a:r>
            <a:r>
              <a:rPr lang="ru-RU" sz="2200" dirty="0" smtClean="0">
                <a:solidFill>
                  <a:schemeClr val="bg1"/>
                </a:solidFill>
              </a:rPr>
              <a:t/>
            </a:r>
            <a:br>
              <a:rPr lang="ru-RU" sz="2200" dirty="0" smtClean="0">
                <a:solidFill>
                  <a:schemeClr val="bg1"/>
                </a:solidFill>
              </a:rPr>
            </a:br>
            <a:r>
              <a:rPr lang="en-US" sz="2200" b="1" dirty="0" smtClean="0">
                <a:solidFill>
                  <a:schemeClr val="bg1"/>
                </a:solidFill>
              </a:rPr>
              <a:t>Will you look at the blackboard? You will see the pictures of the interesting places of London. You must tell us about these places in 2 minutes.</a:t>
            </a:r>
            <a:r>
              <a:rPr lang="ru-RU" dirty="0" smtClean="0"/>
              <a:t/>
            </a:r>
            <a:br>
              <a:rPr lang="ru-RU" dirty="0" smtClean="0"/>
            </a:br>
            <a:endParaRPr lang="ru-RU" dirty="0"/>
          </a:p>
        </p:txBody>
      </p:sp>
      <p:sp>
        <p:nvSpPr>
          <p:cNvPr id="3" name="Содержимое 2"/>
          <p:cNvSpPr>
            <a:spLocks noGrp="1"/>
          </p:cNvSpPr>
          <p:nvPr>
            <p:ph idx="1"/>
          </p:nvPr>
        </p:nvSpPr>
        <p:spPr>
          <a:xfrm>
            <a:off x="323528" y="1916832"/>
            <a:ext cx="7931224" cy="1493520"/>
          </a:xfrm>
        </p:spPr>
        <p:txBody>
          <a:bodyPr>
            <a:normAutofit/>
          </a:bodyPr>
          <a:lstStyle/>
          <a:p>
            <a:r>
              <a:rPr lang="en-US" sz="2000" b="1" dirty="0" smtClean="0"/>
              <a:t>the National Gallery</a:t>
            </a:r>
            <a:endParaRPr lang="ru-RU" sz="2000" b="1" dirty="0"/>
          </a:p>
        </p:txBody>
      </p:sp>
      <p:pic>
        <p:nvPicPr>
          <p:cNvPr id="34820" name="Picture 4" descr="http://arrivalguides.com/Content/img/Destinations/poi/16/d8d73ca041e86aa524fceb69910dd675.jpg"/>
          <p:cNvPicPr>
            <a:picLocks noChangeAspect="1" noChangeArrowheads="1"/>
          </p:cNvPicPr>
          <p:nvPr/>
        </p:nvPicPr>
        <p:blipFill>
          <a:blip r:embed="rId3" cstate="print"/>
          <a:srcRect/>
          <a:stretch>
            <a:fillRect/>
          </a:stretch>
        </p:blipFill>
        <p:spPr bwMode="auto">
          <a:xfrm>
            <a:off x="3203848" y="1628800"/>
            <a:ext cx="1944216" cy="1944216"/>
          </a:xfrm>
          <a:prstGeom prst="rect">
            <a:avLst/>
          </a:prstGeom>
          <a:noFill/>
        </p:spPr>
      </p:pic>
      <p:pic>
        <p:nvPicPr>
          <p:cNvPr id="34822" name="Picture 6" descr="http://alraheembuilders.com/images/background3.jpg"/>
          <p:cNvPicPr>
            <a:picLocks noChangeAspect="1" noChangeArrowheads="1"/>
          </p:cNvPicPr>
          <p:nvPr/>
        </p:nvPicPr>
        <p:blipFill>
          <a:blip r:embed="rId4" cstate="print"/>
          <a:srcRect/>
          <a:stretch>
            <a:fillRect/>
          </a:stretch>
        </p:blipFill>
        <p:spPr bwMode="auto">
          <a:xfrm>
            <a:off x="6444208" y="1700808"/>
            <a:ext cx="2376264" cy="1783196"/>
          </a:xfrm>
          <a:prstGeom prst="rect">
            <a:avLst/>
          </a:prstGeom>
          <a:noFill/>
        </p:spPr>
      </p:pic>
      <p:sp>
        <p:nvSpPr>
          <p:cNvPr id="7" name="Прямоугольник 6"/>
          <p:cNvSpPr/>
          <p:nvPr/>
        </p:nvSpPr>
        <p:spPr>
          <a:xfrm>
            <a:off x="6948264" y="3501008"/>
            <a:ext cx="1308050" cy="369332"/>
          </a:xfrm>
          <a:prstGeom prst="rect">
            <a:avLst/>
          </a:prstGeom>
        </p:spPr>
        <p:txBody>
          <a:bodyPr wrap="none">
            <a:spAutoFit/>
          </a:bodyPr>
          <a:lstStyle/>
          <a:p>
            <a:r>
              <a:rPr lang="en-US" b="1" dirty="0" smtClean="0"/>
              <a:t>Hyde Park</a:t>
            </a:r>
            <a:endParaRPr lang="ru-RU" b="1" dirty="0"/>
          </a:p>
        </p:txBody>
      </p:sp>
      <p:sp>
        <p:nvSpPr>
          <p:cNvPr id="8" name="Прямоугольник 7"/>
          <p:cNvSpPr/>
          <p:nvPr/>
        </p:nvSpPr>
        <p:spPr>
          <a:xfrm>
            <a:off x="611560" y="4077072"/>
            <a:ext cx="1657313" cy="369332"/>
          </a:xfrm>
          <a:prstGeom prst="rect">
            <a:avLst/>
          </a:prstGeom>
        </p:spPr>
        <p:txBody>
          <a:bodyPr wrap="none">
            <a:spAutoFit/>
          </a:bodyPr>
          <a:lstStyle/>
          <a:p>
            <a:r>
              <a:rPr lang="en-US" b="1" dirty="0" smtClean="0"/>
              <a:t>Oxford Street</a:t>
            </a:r>
            <a:endParaRPr lang="ru-RU" b="1" dirty="0"/>
          </a:p>
        </p:txBody>
      </p:sp>
      <p:pic>
        <p:nvPicPr>
          <p:cNvPr id="34824" name="Picture 8" descr="https://im0-tub-ru.yandex.net/i?id=b900f50ed7b71c6e04441183ab0a537a&amp;n=33&amp;h=215&amp;w=311"/>
          <p:cNvPicPr>
            <a:picLocks noChangeAspect="1" noChangeArrowheads="1"/>
          </p:cNvPicPr>
          <p:nvPr/>
        </p:nvPicPr>
        <p:blipFill>
          <a:blip r:embed="rId5" cstate="print"/>
          <a:srcRect/>
          <a:stretch>
            <a:fillRect/>
          </a:stretch>
        </p:blipFill>
        <p:spPr bwMode="auto">
          <a:xfrm>
            <a:off x="2483768" y="3717032"/>
            <a:ext cx="2187368" cy="1512168"/>
          </a:xfrm>
          <a:prstGeom prst="rect">
            <a:avLst/>
          </a:prstGeom>
          <a:noFill/>
        </p:spPr>
      </p:pic>
      <p:pic>
        <p:nvPicPr>
          <p:cNvPr id="34829" name="Picture 13" descr="http://handluggageonly.co.uk/wp-content/uploads/2015/09/Number-10-Downing-Street.jpg"/>
          <p:cNvPicPr>
            <a:picLocks noChangeAspect="1" noChangeArrowheads="1"/>
          </p:cNvPicPr>
          <p:nvPr/>
        </p:nvPicPr>
        <p:blipFill>
          <a:blip r:embed="rId6" cstate="print"/>
          <a:srcRect/>
          <a:stretch>
            <a:fillRect/>
          </a:stretch>
        </p:blipFill>
        <p:spPr bwMode="auto">
          <a:xfrm>
            <a:off x="6300192" y="4797152"/>
            <a:ext cx="2583029" cy="1494928"/>
          </a:xfrm>
          <a:prstGeom prst="rect">
            <a:avLst/>
          </a:prstGeom>
          <a:noFill/>
        </p:spPr>
      </p:pic>
      <p:sp>
        <p:nvSpPr>
          <p:cNvPr id="34830" name="Rectangle 14"/>
          <p:cNvSpPr>
            <a:spLocks noChangeArrowheads="1"/>
          </p:cNvSpPr>
          <p:nvPr/>
        </p:nvSpPr>
        <p:spPr bwMode="auto">
          <a:xfrm>
            <a:off x="3203848" y="5774487"/>
            <a:ext cx="313184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Char char="•"/>
              <a:tabLst/>
            </a:pPr>
            <a:r>
              <a:rPr kumimoji="0" lang="en-US" altLang="zh-CN"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number 10 Downing Street.</a:t>
            </a:r>
            <a:endParaRPr kumimoji="0" lang="en-US" altLang="zh-CN" b="1" i="0" u="none" strike="noStrike" cap="none" normalizeH="0" baseline="0" dirty="0" smtClean="0">
              <a:ln>
                <a:noFill/>
              </a:ln>
              <a:solidFill>
                <a:schemeClr val="tx1"/>
              </a:solidFill>
              <a:effectLst/>
              <a:latin typeface="Arial" pitchFamily="34" charset="0"/>
            </a:endParaRPr>
          </a:p>
        </p:txBody>
      </p:sp>
      <p:sp>
        <p:nvSpPr>
          <p:cNvPr id="15" name="Управляющая кнопка: возврат 14">
            <a:hlinkClick r:id="" action="ppaction://hlinkshowjump?jump=lastslideviewed" highlightClick="1"/>
          </p:cNvPr>
          <p:cNvSpPr/>
          <p:nvPr/>
        </p:nvSpPr>
        <p:spPr>
          <a:xfrm>
            <a:off x="8388424" y="6237312"/>
            <a:ext cx="755576" cy="620688"/>
          </a:xfrm>
          <a:prstGeom prst="actionButtonRetur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blinds(horizontal)">
                                      <p:cBhvr>
                                        <p:cTn id="12" dur="500"/>
                                        <p:tgtEl>
                                          <p:spTgt spid="348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24"/>
                                        </p:tgtEl>
                                        <p:attrNameLst>
                                          <p:attrName>style.visibility</p:attrName>
                                        </p:attrNameLst>
                                      </p:cBhvr>
                                      <p:to>
                                        <p:strVal val="visible"/>
                                      </p:to>
                                    </p:set>
                                    <p:animEffect transition="in" filter="blinds(horizontal)">
                                      <p:cBhvr>
                                        <p:cTn id="17" dur="500"/>
                                        <p:tgtEl>
                                          <p:spTgt spid="348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829"/>
                                        </p:tgtEl>
                                        <p:attrNameLst>
                                          <p:attrName>style.visibility</p:attrName>
                                        </p:attrNameLst>
                                      </p:cBhvr>
                                      <p:to>
                                        <p:strVal val="visible"/>
                                      </p:to>
                                    </p:set>
                                    <p:animEffect transition="in" filter="blinds(horizontal)">
                                      <p:cBhvr>
                                        <p:cTn id="22" dur="5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im2-tub-ru.yandex.net/i?id=ae799202cb176b6d1736ae453a0dcd77&amp;n=33&amp;h=215&amp;w=344"/>
          <p:cNvPicPr>
            <a:picLocks noChangeAspect="1" noChangeArrowheads="1"/>
          </p:cNvPicPr>
          <p:nvPr/>
        </p:nvPicPr>
        <p:blipFill>
          <a:blip r:embed="rId2" cstate="print"/>
          <a:srcRect/>
          <a:stretch>
            <a:fillRect/>
          </a:stretch>
        </p:blipFill>
        <p:spPr bwMode="auto">
          <a:xfrm>
            <a:off x="-1" y="0"/>
            <a:ext cx="9173205" cy="6858000"/>
          </a:xfrm>
          <a:prstGeom prst="rect">
            <a:avLst/>
          </a:prstGeom>
          <a:noFill/>
        </p:spPr>
      </p:pic>
      <p:sp>
        <p:nvSpPr>
          <p:cNvPr id="2" name="Заголовок 1"/>
          <p:cNvSpPr>
            <a:spLocks noGrp="1"/>
          </p:cNvSpPr>
          <p:nvPr>
            <p:ph type="title"/>
          </p:nvPr>
        </p:nvSpPr>
        <p:spPr>
          <a:xfrm>
            <a:off x="107504" y="188640"/>
            <a:ext cx="8928992" cy="165844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ru-RU" sz="2200" b="1" i="1" dirty="0" smtClean="0">
                <a:solidFill>
                  <a:srgbClr val="FFC000"/>
                </a:solidFill>
              </a:rPr>
              <a:t>Корабль </a:t>
            </a:r>
            <a:r>
              <a:rPr lang="en-US" sz="2200" b="1" i="1" dirty="0" smtClean="0">
                <a:solidFill>
                  <a:srgbClr val="FFC000"/>
                </a:solidFill>
              </a:rPr>
              <a:t>D</a:t>
            </a:r>
            <a:r>
              <a:rPr lang="ru-RU" sz="2200" b="1" i="1" dirty="0" smtClean="0">
                <a:solidFill>
                  <a:srgbClr val="FFC000"/>
                </a:solidFill>
              </a:rPr>
              <a:t>4</a:t>
            </a:r>
            <a:r>
              <a:rPr lang="ru-RU" sz="2200" b="1" dirty="0" smtClean="0">
                <a:solidFill>
                  <a:srgbClr val="FFC000"/>
                </a:solidFill>
              </a:rPr>
              <a:t/>
            </a:r>
            <a:br>
              <a:rPr lang="ru-RU" sz="2200" b="1" dirty="0" smtClean="0">
                <a:solidFill>
                  <a:srgbClr val="FFC000"/>
                </a:solidFill>
              </a:rPr>
            </a:br>
            <a:r>
              <a:rPr lang="en-US" sz="2200" b="1" dirty="0" smtClean="0">
                <a:solidFill>
                  <a:srgbClr val="FFC000"/>
                </a:solidFill>
              </a:rPr>
              <a:t>Now each team will have the task on the cards. Use the definite article where it’s necessary. You will have 2 minutes to do the task.</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 </a:t>
            </a:r>
            <a:r>
              <a:rPr lang="en-US" b="1" dirty="0" smtClean="0">
                <a:solidFill>
                  <a:srgbClr val="002060"/>
                </a:solidFill>
              </a:rPr>
              <a:t>Westminster</a:t>
            </a:r>
            <a:endParaRPr lang="ru-RU" b="1" dirty="0" smtClean="0">
              <a:solidFill>
                <a:srgbClr val="002060"/>
              </a:solidFill>
            </a:endParaRPr>
          </a:p>
          <a:p>
            <a:r>
              <a:rPr lang="ru-RU" b="1" dirty="0" smtClean="0">
                <a:solidFill>
                  <a:srgbClr val="002060"/>
                </a:solidFill>
              </a:rPr>
              <a:t>... </a:t>
            </a:r>
            <a:r>
              <a:rPr lang="en-US" b="1" dirty="0" smtClean="0">
                <a:solidFill>
                  <a:srgbClr val="002060"/>
                </a:solidFill>
              </a:rPr>
              <a:t>Poet</a:t>
            </a:r>
            <a:r>
              <a:rPr lang="ru-RU" b="1" dirty="0" smtClean="0">
                <a:solidFill>
                  <a:srgbClr val="002060"/>
                </a:solidFill>
              </a:rPr>
              <a:t>’</a:t>
            </a:r>
            <a:r>
              <a:rPr lang="en-US" b="1" dirty="0" smtClean="0">
                <a:solidFill>
                  <a:srgbClr val="002060"/>
                </a:solidFill>
              </a:rPr>
              <a:t>s Comer</a:t>
            </a:r>
            <a:endParaRPr lang="ru-RU" b="1" dirty="0" smtClean="0">
              <a:solidFill>
                <a:srgbClr val="002060"/>
              </a:solidFill>
            </a:endParaRPr>
          </a:p>
          <a:p>
            <a:r>
              <a:rPr lang="en-US" b="1" dirty="0" smtClean="0">
                <a:solidFill>
                  <a:srgbClr val="002060"/>
                </a:solidFill>
              </a:rPr>
              <a:t>... Buckingham Palace</a:t>
            </a:r>
            <a:endParaRPr lang="ru-RU" b="1" dirty="0" smtClean="0">
              <a:solidFill>
                <a:srgbClr val="002060"/>
              </a:solidFill>
            </a:endParaRPr>
          </a:p>
          <a:p>
            <a:r>
              <a:rPr lang="en-US" b="1" dirty="0" smtClean="0">
                <a:solidFill>
                  <a:srgbClr val="002060"/>
                </a:solidFill>
              </a:rPr>
              <a:t>... Big Ben</a:t>
            </a:r>
            <a:endParaRPr lang="ru-RU" b="1" dirty="0" smtClean="0">
              <a:solidFill>
                <a:srgbClr val="002060"/>
              </a:solidFill>
            </a:endParaRPr>
          </a:p>
          <a:p>
            <a:r>
              <a:rPr lang="en-US" b="1" dirty="0" smtClean="0">
                <a:solidFill>
                  <a:srgbClr val="002060"/>
                </a:solidFill>
              </a:rPr>
              <a:t>... Thames</a:t>
            </a:r>
            <a:endParaRPr lang="ru-RU" b="1" dirty="0" smtClean="0">
              <a:solidFill>
                <a:srgbClr val="002060"/>
              </a:solidFill>
            </a:endParaRPr>
          </a:p>
          <a:p>
            <a:r>
              <a:rPr lang="en-US" b="1" dirty="0" smtClean="0">
                <a:solidFill>
                  <a:srgbClr val="002060"/>
                </a:solidFill>
              </a:rPr>
              <a:t>... Whitehall</a:t>
            </a:r>
            <a:endParaRPr lang="ru-RU" b="1" dirty="0" smtClean="0">
              <a:solidFill>
                <a:srgbClr val="002060"/>
              </a:solidFill>
            </a:endParaRPr>
          </a:p>
          <a:p>
            <a:r>
              <a:rPr lang="en-US" b="1" dirty="0" smtClean="0">
                <a:solidFill>
                  <a:srgbClr val="002060"/>
                </a:solidFill>
              </a:rPr>
              <a:t>... Parliament Square</a:t>
            </a:r>
            <a:endParaRPr lang="ru-RU" b="1" dirty="0" smtClean="0">
              <a:solidFill>
                <a:srgbClr val="002060"/>
              </a:solidFill>
            </a:endParaRPr>
          </a:p>
          <a:p>
            <a:r>
              <a:rPr lang="en-US" b="1" dirty="0" smtClean="0">
                <a:solidFill>
                  <a:srgbClr val="002060"/>
                </a:solidFill>
              </a:rPr>
              <a:t>. St. Paul’s Cathedral ... Tower of London ... England ... City</a:t>
            </a:r>
            <a:endParaRPr lang="ru-RU" b="1" dirty="0" smtClean="0">
              <a:solidFill>
                <a:srgbClr val="002060"/>
              </a:solidFill>
            </a:endParaRPr>
          </a:p>
          <a:p>
            <a:r>
              <a:rPr lang="en-US" b="1" dirty="0" smtClean="0">
                <a:solidFill>
                  <a:srgbClr val="002060"/>
                </a:solidFill>
              </a:rPr>
              <a:t>... Trafalgar Square ... London</a:t>
            </a:r>
            <a:endParaRPr lang="ru-RU" b="1" dirty="0" smtClean="0">
              <a:solidFill>
                <a:srgbClr val="002060"/>
              </a:solidFill>
            </a:endParaRPr>
          </a:p>
          <a:p>
            <a:r>
              <a:rPr lang="en-US" b="1" dirty="0" smtClean="0">
                <a:solidFill>
                  <a:srgbClr val="002060"/>
                </a:solidFill>
              </a:rPr>
              <a:t>... Westminster Bridge</a:t>
            </a:r>
            <a:endParaRPr lang="ru-RU" b="1" dirty="0" smtClean="0">
              <a:solidFill>
                <a:srgbClr val="002060"/>
              </a:solidFill>
            </a:endParaRPr>
          </a:p>
          <a:p>
            <a:endParaRPr lang="ru-RU" dirty="0"/>
          </a:p>
        </p:txBody>
      </p:sp>
      <p:sp>
        <p:nvSpPr>
          <p:cNvPr id="5" name="Управляющая кнопка: возврат 4">
            <a:hlinkClick r:id="" action="ppaction://hlinkshowjump?jump=lastslideviewed" highlightClick="1"/>
          </p:cNvPr>
          <p:cNvSpPr/>
          <p:nvPr/>
        </p:nvSpPr>
        <p:spPr>
          <a:xfrm>
            <a:off x="8388424" y="6237312"/>
            <a:ext cx="755576" cy="620688"/>
          </a:xfrm>
          <a:prstGeom prst="actionButtonRetur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picsfab.com/download/image/178823/1920x1080_krasivoe-nebo-skalyi-more-zakat.jpg"/>
          <p:cNvPicPr>
            <a:picLocks noChangeAspect="1" noChangeArrowheads="1"/>
          </p:cNvPicPr>
          <p:nvPr/>
        </p:nvPicPr>
        <p:blipFill>
          <a:blip r:embed="rId2" cstate="print"/>
          <a:srcRect/>
          <a:stretch>
            <a:fillRect/>
          </a:stretch>
        </p:blipFill>
        <p:spPr bwMode="auto">
          <a:xfrm>
            <a:off x="0" y="1"/>
            <a:ext cx="9776748" cy="6858000"/>
          </a:xfrm>
          <a:prstGeom prst="rect">
            <a:avLst/>
          </a:prstGeom>
          <a:noFill/>
        </p:spPr>
      </p:pic>
      <p:sp>
        <p:nvSpPr>
          <p:cNvPr id="2" name="Заголовок 1"/>
          <p:cNvSpPr>
            <a:spLocks noGrp="1"/>
          </p:cNvSpPr>
          <p:nvPr>
            <p:ph type="title"/>
          </p:nvPr>
        </p:nvSpPr>
        <p:spPr>
          <a:xfrm>
            <a:off x="457200" y="704088"/>
            <a:ext cx="8229600" cy="1500776"/>
          </a:xfrm>
        </p:spPr>
        <p:txBody>
          <a:bodyPr>
            <a:normAutofit fontScale="90000"/>
          </a:bodyPr>
          <a:lstStyle/>
          <a:p>
            <a:pPr algn="ctr"/>
            <a:r>
              <a:rPr lang="en-US" sz="2200" b="1" i="1" dirty="0" smtClean="0">
                <a:solidFill>
                  <a:schemeClr val="accent3">
                    <a:lumMod val="40000"/>
                    <a:lumOff val="60000"/>
                  </a:schemeClr>
                </a:solidFill>
              </a:rPr>
              <a:t/>
            </a:r>
            <a:br>
              <a:rPr lang="en-US" sz="2200" b="1" i="1" dirty="0" smtClean="0">
                <a:solidFill>
                  <a:schemeClr val="accent3">
                    <a:lumMod val="40000"/>
                    <a:lumOff val="60000"/>
                  </a:schemeClr>
                </a:solidFill>
              </a:rPr>
            </a:br>
            <a:r>
              <a:rPr lang="en-US" sz="2200" b="1" i="1" dirty="0" smtClean="0">
                <a:solidFill>
                  <a:schemeClr val="accent3">
                    <a:lumMod val="40000"/>
                    <a:lumOff val="60000"/>
                  </a:schemeClr>
                </a:solidFill>
              </a:rPr>
              <a:t/>
            </a:r>
            <a:br>
              <a:rPr lang="en-US" sz="2200" b="1" i="1" dirty="0" smtClean="0">
                <a:solidFill>
                  <a:schemeClr val="accent3">
                    <a:lumMod val="40000"/>
                    <a:lumOff val="60000"/>
                  </a:schemeClr>
                </a:solidFill>
              </a:rPr>
            </a:br>
            <a:r>
              <a:rPr lang="en-US" sz="2200" b="1" i="1" dirty="0" smtClean="0">
                <a:solidFill>
                  <a:schemeClr val="accent3">
                    <a:lumMod val="40000"/>
                    <a:lumOff val="60000"/>
                  </a:schemeClr>
                </a:solidFill>
              </a:rPr>
              <a:t/>
            </a:r>
            <a:br>
              <a:rPr lang="en-US" sz="2200" b="1" i="1" dirty="0" smtClean="0">
                <a:solidFill>
                  <a:schemeClr val="accent3">
                    <a:lumMod val="40000"/>
                    <a:lumOff val="60000"/>
                  </a:schemeClr>
                </a:solidFill>
              </a:rPr>
            </a:br>
            <a:r>
              <a:rPr lang="ru-RU" sz="2200" b="1" i="1" dirty="0" smtClean="0">
                <a:solidFill>
                  <a:schemeClr val="accent3">
                    <a:lumMod val="40000"/>
                    <a:lumOff val="60000"/>
                  </a:schemeClr>
                </a:solidFill>
              </a:rPr>
              <a:t>Корабль </a:t>
            </a:r>
            <a:r>
              <a:rPr lang="en-US" sz="2200" b="1" i="1" dirty="0" smtClean="0">
                <a:solidFill>
                  <a:schemeClr val="accent3">
                    <a:lumMod val="40000"/>
                    <a:lumOff val="60000"/>
                  </a:schemeClr>
                </a:solidFill>
              </a:rPr>
              <a:t>E</a:t>
            </a:r>
            <a:r>
              <a:rPr lang="ru-RU" sz="2200" b="1" i="1" dirty="0" smtClean="0">
                <a:solidFill>
                  <a:schemeClr val="accent3">
                    <a:lumMod val="40000"/>
                    <a:lumOff val="60000"/>
                  </a:schemeClr>
                </a:solidFill>
              </a:rPr>
              <a:t>1</a:t>
            </a:r>
            <a:r>
              <a:rPr lang="ru-RU" sz="2200" b="1" dirty="0" smtClean="0">
                <a:solidFill>
                  <a:schemeClr val="accent3">
                    <a:lumMod val="40000"/>
                    <a:lumOff val="60000"/>
                  </a:schemeClr>
                </a:solidFill>
              </a:rPr>
              <a:t/>
            </a:r>
            <a:br>
              <a:rPr lang="ru-RU" sz="2200" b="1" dirty="0" smtClean="0">
                <a:solidFill>
                  <a:schemeClr val="accent3">
                    <a:lumMod val="40000"/>
                    <a:lumOff val="60000"/>
                  </a:schemeClr>
                </a:solidFill>
              </a:rPr>
            </a:br>
            <a:r>
              <a:rPr lang="ru-RU" sz="2200" b="1" i="1" dirty="0" smtClean="0">
                <a:solidFill>
                  <a:srgbClr val="002060"/>
                </a:solidFill>
              </a:rPr>
              <a:t>Игра</a:t>
            </a:r>
            <a:r>
              <a:rPr lang="ru-RU" sz="2200" b="1" dirty="0" smtClean="0">
                <a:solidFill>
                  <a:srgbClr val="002060"/>
                </a:solidFill>
              </a:rPr>
              <a:t> </a:t>
            </a:r>
            <a:r>
              <a:rPr lang="ru-RU" sz="2200" b="1" i="1" dirty="0" smtClean="0">
                <a:solidFill>
                  <a:srgbClr val="002060"/>
                </a:solidFill>
              </a:rPr>
              <a:t>«Составь слова»</a:t>
            </a:r>
            <a:r>
              <a:rPr lang="ru-RU" sz="2200" b="1" dirty="0" smtClean="0">
                <a:solidFill>
                  <a:srgbClr val="002060"/>
                </a:solidFill>
              </a:rPr>
              <a:t/>
            </a:r>
            <a:br>
              <a:rPr lang="ru-RU" sz="2200" b="1" dirty="0" smtClean="0">
                <a:solidFill>
                  <a:srgbClr val="002060"/>
                </a:solidFill>
              </a:rPr>
            </a:br>
            <a:r>
              <a:rPr lang="en-US" sz="2200" b="1" dirty="0" smtClean="0">
                <a:solidFill>
                  <a:srgbClr val="002060"/>
                </a:solidFill>
              </a:rPr>
              <a:t>It’s time to play the game. You will make up the English words using the parts of the words.</a:t>
            </a:r>
            <a:r>
              <a:rPr lang="ru-RU" dirty="0" smtClean="0"/>
              <a:t/>
            </a:r>
            <a:br>
              <a:rPr lang="ru-RU" dirty="0" smtClean="0"/>
            </a:br>
            <a:endParaRPr lang="ru-RU" dirty="0"/>
          </a:p>
        </p:txBody>
      </p:sp>
      <p:sp>
        <p:nvSpPr>
          <p:cNvPr id="7" name="Выноска-облако 6"/>
          <p:cNvSpPr/>
          <p:nvPr/>
        </p:nvSpPr>
        <p:spPr>
          <a:xfrm>
            <a:off x="1691680" y="4581128"/>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to</a:t>
            </a:r>
            <a:endParaRPr lang="ru-RU" dirty="0"/>
          </a:p>
        </p:txBody>
      </p:sp>
      <p:sp>
        <p:nvSpPr>
          <p:cNvPr id="9" name="Выноска-облако 8"/>
          <p:cNvSpPr/>
          <p:nvPr/>
        </p:nvSpPr>
        <p:spPr>
          <a:xfrm>
            <a:off x="5220072" y="1268760"/>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buil</a:t>
            </a:r>
            <a:endParaRPr lang="ru-RU" dirty="0"/>
          </a:p>
        </p:txBody>
      </p:sp>
      <p:sp>
        <p:nvSpPr>
          <p:cNvPr id="10" name="Выноска-облако 9"/>
          <p:cNvSpPr/>
          <p:nvPr/>
        </p:nvSpPr>
        <p:spPr>
          <a:xfrm>
            <a:off x="5796136" y="4365104"/>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eum</a:t>
            </a:r>
            <a:endParaRPr lang="ru-RU" dirty="0"/>
          </a:p>
        </p:txBody>
      </p:sp>
      <p:sp>
        <p:nvSpPr>
          <p:cNvPr id="11" name="Выноска-облако 10"/>
          <p:cNvSpPr/>
          <p:nvPr/>
        </p:nvSpPr>
        <p:spPr>
          <a:xfrm>
            <a:off x="323528" y="3861048"/>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tou</a:t>
            </a:r>
            <a:r>
              <a:rPr lang="en-US" b="1" dirty="0" smtClean="0">
                <a:solidFill>
                  <a:srgbClr val="002060"/>
                </a:solidFill>
              </a:rPr>
              <a:t>	</a:t>
            </a:r>
            <a:endParaRPr lang="ru-RU" dirty="0"/>
          </a:p>
        </p:txBody>
      </p:sp>
      <p:sp>
        <p:nvSpPr>
          <p:cNvPr id="12" name="Выноска-облако 11"/>
          <p:cNvSpPr/>
          <p:nvPr/>
        </p:nvSpPr>
        <p:spPr>
          <a:xfrm>
            <a:off x="7055768" y="1556792"/>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um</a:t>
            </a:r>
            <a:endParaRPr lang="ru-RU" b="1" dirty="0" smtClean="0">
              <a:solidFill>
                <a:srgbClr val="002060"/>
              </a:solidFill>
            </a:endParaRPr>
          </a:p>
          <a:p>
            <a:pPr algn="ctr"/>
            <a:endParaRPr lang="ru-RU" dirty="0"/>
          </a:p>
        </p:txBody>
      </p:sp>
      <p:sp>
        <p:nvSpPr>
          <p:cNvPr id="13" name="Выноска-облако 12"/>
          <p:cNvSpPr/>
          <p:nvPr/>
        </p:nvSpPr>
        <p:spPr>
          <a:xfrm>
            <a:off x="7055768" y="2564904"/>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nu</a:t>
            </a:r>
            <a:endParaRPr lang="ru-RU" dirty="0"/>
          </a:p>
        </p:txBody>
      </p:sp>
      <p:sp>
        <p:nvSpPr>
          <p:cNvPr id="14" name="Выноска-облако 13"/>
          <p:cNvSpPr/>
          <p:nvPr/>
        </p:nvSpPr>
        <p:spPr>
          <a:xfrm>
            <a:off x="4860032" y="2204864"/>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di</a:t>
            </a:r>
            <a:endParaRPr lang="ru-RU" dirty="0"/>
          </a:p>
        </p:txBody>
      </p:sp>
      <p:sp>
        <p:nvSpPr>
          <p:cNvPr id="15" name="Выноска-облако 14"/>
          <p:cNvSpPr/>
          <p:nvPr/>
        </p:nvSpPr>
        <p:spPr>
          <a:xfrm>
            <a:off x="4932040" y="5805264"/>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mus</a:t>
            </a:r>
            <a:r>
              <a:rPr lang="en-US" b="1" dirty="0" smtClean="0">
                <a:solidFill>
                  <a:srgbClr val="002060"/>
                </a:solidFill>
              </a:rPr>
              <a:t> </a:t>
            </a:r>
            <a:endParaRPr lang="ru-RU" dirty="0"/>
          </a:p>
        </p:txBody>
      </p:sp>
      <p:sp>
        <p:nvSpPr>
          <p:cNvPr id="16" name="Выноска-облако 15"/>
          <p:cNvSpPr/>
          <p:nvPr/>
        </p:nvSpPr>
        <p:spPr>
          <a:xfrm>
            <a:off x="0" y="5805264"/>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mo</a:t>
            </a:r>
            <a:endParaRPr lang="ru-RU" b="1" dirty="0" smtClean="0">
              <a:solidFill>
                <a:srgbClr val="002060"/>
              </a:solidFill>
            </a:endParaRPr>
          </a:p>
          <a:p>
            <a:pPr algn="ctr"/>
            <a:endParaRPr lang="ru-RU" dirty="0"/>
          </a:p>
        </p:txBody>
      </p:sp>
      <p:sp>
        <p:nvSpPr>
          <p:cNvPr id="17" name="Выноска-облако 16"/>
          <p:cNvSpPr/>
          <p:nvPr/>
        </p:nvSpPr>
        <p:spPr>
          <a:xfrm>
            <a:off x="7055768" y="3573016"/>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wn</a:t>
            </a:r>
            <a:r>
              <a:rPr lang="en-US" b="1" dirty="0" smtClean="0">
                <a:solidFill>
                  <a:srgbClr val="002060"/>
                </a:solidFill>
              </a:rPr>
              <a:t> </a:t>
            </a:r>
            <a:endParaRPr lang="ru-RU" dirty="0"/>
          </a:p>
        </p:txBody>
      </p:sp>
      <p:sp>
        <p:nvSpPr>
          <p:cNvPr id="18" name="Выноска-облако 17"/>
          <p:cNvSpPr/>
          <p:nvPr/>
        </p:nvSpPr>
        <p:spPr>
          <a:xfrm>
            <a:off x="7055768" y="5301208"/>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ment</a:t>
            </a:r>
            <a:endParaRPr lang="ru-RU" b="1" dirty="0" smtClean="0">
              <a:solidFill>
                <a:srgbClr val="002060"/>
              </a:solidFill>
            </a:endParaRPr>
          </a:p>
          <a:p>
            <a:pPr algn="ctr"/>
            <a:endParaRPr lang="ru-RU" dirty="0"/>
          </a:p>
        </p:txBody>
      </p:sp>
      <p:sp>
        <p:nvSpPr>
          <p:cNvPr id="19" name="Выноска-облако 18"/>
          <p:cNvSpPr/>
          <p:nvPr/>
        </p:nvSpPr>
        <p:spPr>
          <a:xfrm>
            <a:off x="4932040" y="3212976"/>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ace </a:t>
            </a:r>
            <a:endParaRPr lang="ru-RU" dirty="0"/>
          </a:p>
        </p:txBody>
      </p:sp>
      <p:sp>
        <p:nvSpPr>
          <p:cNvPr id="20" name="Выноска-облако 19"/>
          <p:cNvSpPr/>
          <p:nvPr/>
        </p:nvSpPr>
        <p:spPr>
          <a:xfrm>
            <a:off x="0" y="1412776"/>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ture</a:t>
            </a:r>
            <a:endParaRPr lang="ru-RU" b="1" dirty="0" smtClean="0">
              <a:solidFill>
                <a:srgbClr val="002060"/>
              </a:solidFill>
            </a:endParaRPr>
          </a:p>
          <a:p>
            <a:pPr algn="ctr"/>
            <a:endParaRPr lang="ru-RU" dirty="0"/>
          </a:p>
        </p:txBody>
      </p:sp>
      <p:sp>
        <p:nvSpPr>
          <p:cNvPr id="21" name="Выноска-облако 20"/>
          <p:cNvSpPr/>
          <p:nvPr/>
        </p:nvSpPr>
        <p:spPr>
          <a:xfrm>
            <a:off x="3779912" y="4365104"/>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 pal</a:t>
            </a:r>
            <a:endParaRPr lang="ru-RU" dirty="0"/>
          </a:p>
        </p:txBody>
      </p:sp>
      <p:sp>
        <p:nvSpPr>
          <p:cNvPr id="22" name="Выноска-облако 21"/>
          <p:cNvSpPr/>
          <p:nvPr/>
        </p:nvSpPr>
        <p:spPr>
          <a:xfrm>
            <a:off x="323528" y="2564904"/>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rist</a:t>
            </a:r>
            <a:endParaRPr lang="ru-RU" dirty="0"/>
          </a:p>
        </p:txBody>
      </p:sp>
      <p:sp>
        <p:nvSpPr>
          <p:cNvPr id="23" name="Выноска-облако 22"/>
          <p:cNvSpPr/>
          <p:nvPr/>
        </p:nvSpPr>
        <p:spPr>
          <a:xfrm>
            <a:off x="2267744" y="5805264"/>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ding</a:t>
            </a:r>
            <a:endParaRPr lang="ru-RU" dirty="0"/>
          </a:p>
        </p:txBody>
      </p:sp>
      <p:sp>
        <p:nvSpPr>
          <p:cNvPr id="24" name="Выноска-облако 23"/>
          <p:cNvSpPr/>
          <p:nvPr/>
        </p:nvSpPr>
        <p:spPr>
          <a:xfrm>
            <a:off x="2843808" y="2996952"/>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sta</a:t>
            </a:r>
            <a:endParaRPr lang="ru-RU" dirty="0"/>
          </a:p>
        </p:txBody>
      </p:sp>
      <p:sp>
        <p:nvSpPr>
          <p:cNvPr id="25" name="Выноска-облако 24"/>
          <p:cNvSpPr/>
          <p:nvPr/>
        </p:nvSpPr>
        <p:spPr>
          <a:xfrm>
            <a:off x="2699792" y="1772816"/>
            <a:ext cx="2088232" cy="82867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squ</a:t>
            </a:r>
            <a:endParaRPr lang="ru-RU" dirty="0"/>
          </a:p>
        </p:txBody>
      </p:sp>
      <p:sp>
        <p:nvSpPr>
          <p:cNvPr id="29" name="Управляющая кнопка: возврат 28">
            <a:hlinkClick r:id="" action="ppaction://hlinkshowjump?jump=lastslideviewed" highlightClick="1"/>
          </p:cNvPr>
          <p:cNvSpPr/>
          <p:nvPr/>
        </p:nvSpPr>
        <p:spPr>
          <a:xfrm>
            <a:off x="8388424" y="6237312"/>
            <a:ext cx="755576" cy="620688"/>
          </a:xfrm>
          <a:prstGeom prst="actionButtonRetur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nastol.com.ua/pic/201404/1680x1050/nastol.com.ua-9608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5" name="Овальная выноска 4"/>
          <p:cNvSpPr/>
          <p:nvPr/>
        </p:nvSpPr>
        <p:spPr>
          <a:xfrm>
            <a:off x="179512" y="476672"/>
            <a:ext cx="5184576" cy="2016224"/>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Thank you for your work. </a:t>
            </a:r>
            <a:endParaRPr lang="ru-RU" sz="4000" b="1" dirty="0"/>
          </a:p>
        </p:txBody>
      </p:sp>
      <p:pic>
        <p:nvPicPr>
          <p:cNvPr id="6" name="j0214098.wav">
            <a:hlinkClick r:id="" action="ppaction://media"/>
          </p:cNvPr>
          <p:cNvPicPr>
            <a:picLocks noGrp="1" noRot="1" noChangeAspect="1"/>
          </p:cNvPicPr>
          <p:nvPr>
            <p:ph idx="1"/>
            <a:wavAudioFile r:embed="rId1" name="j0214098.wav"/>
          </p:nvPr>
        </p:nvPicPr>
        <p:blipFill>
          <a:blip r:embed="rId4" cstate="print"/>
          <a:stretch>
            <a:fillRect/>
          </a:stretch>
        </p:blipFill>
        <p:spPr>
          <a:xfrm>
            <a:off x="4419600" y="3976688"/>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47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075240" cy="420656"/>
          </a:xfrm>
        </p:spPr>
        <p:txBody>
          <a:bodyPr>
            <a:normAutofit/>
          </a:bodyPr>
          <a:lstStyle/>
          <a:p>
            <a:pPr algn="ct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Список источников </a:t>
            </a:r>
            <a:endParaRPr lang="ru-RU" sz="2000" dirty="0"/>
          </a:p>
        </p:txBody>
      </p:sp>
      <p:sp>
        <p:nvSpPr>
          <p:cNvPr id="3" name="Содержимое 2"/>
          <p:cNvSpPr>
            <a:spLocks noGrp="1"/>
          </p:cNvSpPr>
          <p:nvPr>
            <p:ph idx="1"/>
          </p:nvPr>
        </p:nvSpPr>
        <p:spPr/>
        <p:txBody>
          <a:bodyPr>
            <a:normAutofit/>
          </a:bodyPr>
          <a:lstStyle/>
          <a:p>
            <a:pPr marL="457200" indent="-457200">
              <a:buFont typeface="+mj-lt"/>
              <a:buAutoNum type="arabicPeriod"/>
              <a:defRPr/>
            </a:pPr>
            <a:r>
              <a:rPr lang="ru-RU" sz="2800" i="1" dirty="0" err="1" smtClean="0">
                <a:effectLst>
                  <a:outerShdw blurRad="38100" dist="38100" dir="2700000" algn="tl">
                    <a:srgbClr val="000000">
                      <a:alpha val="43137"/>
                    </a:srgbClr>
                  </a:outerShdw>
                </a:effectLst>
                <a:latin typeface="Times New Roman" pitchFamily="18" charset="0"/>
                <a:cs typeface="Times New Roman" pitchFamily="18" charset="0"/>
              </a:rPr>
              <a:t>Дзюина</a:t>
            </a:r>
            <a:r>
              <a:rPr lang="ru-RU" sz="2800" i="1" dirty="0" smtClean="0">
                <a:effectLst>
                  <a:outerShdw blurRad="38100" dist="38100" dir="2700000" algn="tl">
                    <a:srgbClr val="000000">
                      <a:alpha val="43137"/>
                    </a:srgbClr>
                  </a:outerShdw>
                </a:effectLst>
                <a:latin typeface="Times New Roman" pitchFamily="18" charset="0"/>
                <a:cs typeface="Times New Roman" pitchFamily="18" charset="0"/>
              </a:rPr>
              <a:t> Е.В.</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Игровые уроки и внеклассные мероприятия на английском языке 5-9 классы [Текст]: монография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Дзюина</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Е.В.: ООО «</a:t>
            </a:r>
            <a:r>
              <a:rPr lang="ru-RU" sz="2800" dirty="0" err="1" smtClean="0">
                <a:effectLst>
                  <a:outerShdw blurRad="38100" dist="38100" dir="2700000" algn="tl">
                    <a:srgbClr val="000000">
                      <a:alpha val="43137"/>
                    </a:srgbClr>
                  </a:outerShdw>
                </a:effectLst>
                <a:latin typeface="Times New Roman" pitchFamily="18" charset="0"/>
                <a:cs typeface="Times New Roman" pitchFamily="18" charset="0"/>
              </a:rPr>
              <a:t>Вако</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 2007. – 140 с.; </a:t>
            </a:r>
          </a:p>
          <a:p>
            <a:pPr marL="457200" indent="-457200">
              <a:buFont typeface="+mj-lt"/>
              <a:buAutoNum type="arabicPeriod"/>
              <a:defRPr/>
            </a:pPr>
            <a:r>
              <a:rPr lang="ru-RU" sz="2800" i="1" dirty="0" smtClean="0">
                <a:effectLst>
                  <a:outerShdw blurRad="38100" dist="38100" dir="2700000" algn="tl">
                    <a:srgbClr val="000000">
                      <a:alpha val="43137"/>
                    </a:srgbClr>
                  </a:outerShdw>
                </a:effectLst>
                <a:latin typeface="Times New Roman" pitchFamily="18" charset="0"/>
                <a:cs typeface="Times New Roman" pitchFamily="18" charset="0"/>
              </a:rPr>
              <a:t>Мюллер В.К.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Англо-русский словарь [Текст]/ В.К.Мюллер – М.: «ЮНВЕС», 2004. – 768 с.</a:t>
            </a: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None/>
              <a:defRPr/>
            </a:pPr>
            <a:endParaRPr lang="ru-RU" sz="2800"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154</TotalTime>
  <Words>715</Words>
  <Application>Microsoft Office PowerPoint</Application>
  <PresentationFormat>Экран (4:3)</PresentationFormat>
  <Paragraphs>87</Paragraphs>
  <Slides>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Поток</vt:lpstr>
      <vt:lpstr>The Game "Sea Battle"</vt:lpstr>
      <vt:lpstr>Слайд 2</vt:lpstr>
      <vt:lpstr>Корабль А3 I want you to answer my questions on the topic “London”.</vt:lpstr>
      <vt:lpstr>  Корабль В2 Listen to some stories about the places of interest of the capital of Great Britain. </vt:lpstr>
      <vt:lpstr>Корабль С5 Will you look at the blackboard? You will see the pictures of the interesting places of London. You must tell us about these places in 2 minutes. </vt:lpstr>
      <vt:lpstr>Корабль D4 Now each team will have the task on the cards. Use the definite article where it’s necessary. You will have 2 minutes to do the task. </vt:lpstr>
      <vt:lpstr>   Корабль E1 Игра «Составь слова» It’s time to play the game. You will make up the English words using the parts of the words. </vt:lpstr>
      <vt:lpstr>Слайд 8</vt:lpstr>
      <vt:lpstr>Список источников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Game "Sea Battle"</dc:title>
  <cp:lastModifiedBy>админ</cp:lastModifiedBy>
  <cp:revision>36</cp:revision>
  <dcterms:modified xsi:type="dcterms:W3CDTF">2016-05-29T11:17:59Z</dcterms:modified>
</cp:coreProperties>
</file>