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6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88142A-39BB-4B3A-884A-285EB75B5D6A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EA020E-62B6-478E-9A43-C9229EABB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00373"/>
            <a:ext cx="8458200" cy="2000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Сервировка стола . Элементы этикета.</a:t>
            </a:r>
            <a:b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</a:b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482042" cy="23574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МБОУ Чертковская СОШ№1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Учитель по предмету «Технология»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 Рязанцева И.А.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Чертково,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2016г.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Расположение приборов и посуды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article-new-ds-photo-getty-article-78-143-80404395_X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000750" cy="1814511"/>
          </a:xfrm>
        </p:spPr>
      </p:pic>
      <p:pic>
        <p:nvPicPr>
          <p:cNvPr id="9" name="Рисунок 8" descr="s1561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7333" y="3714752"/>
            <a:ext cx="422077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серв на дипл приеме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609196"/>
            <a:ext cx="3786214" cy="303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Расположение приборов и посуды на дипломатическом приеме.</a:t>
            </a:r>
            <a:endParaRPr lang="ru-RU" dirty="0"/>
          </a:p>
        </p:txBody>
      </p:sp>
      <p:pic>
        <p:nvPicPr>
          <p:cNvPr id="4" name="Содержимое 3" descr="серв на дипломат прием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09" y="1571613"/>
            <a:ext cx="5500727" cy="3664012"/>
          </a:xfrm>
        </p:spPr>
      </p:pic>
      <p:pic>
        <p:nvPicPr>
          <p:cNvPr id="5" name="Рисунок 4" descr="серв на дипл прием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9955" y="4429132"/>
            <a:ext cx="2822576" cy="2262174"/>
          </a:xfrm>
          <a:prstGeom prst="rect">
            <a:avLst/>
          </a:prstGeom>
        </p:spPr>
      </p:pic>
      <p:pic>
        <p:nvPicPr>
          <p:cNvPr id="6" name="Рисунок 5" descr="повар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571612"/>
            <a:ext cx="2214578" cy="271507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Сервировка стола </a:t>
            </a:r>
            <a:r>
              <a:rPr lang="ru-RU" dirty="0" err="1" smtClean="0"/>
              <a:t>стекляной</a:t>
            </a:r>
            <a:r>
              <a:rPr lang="ru-RU" dirty="0" smtClean="0"/>
              <a:t> и хрустальной посудой.</a:t>
            </a:r>
            <a:endParaRPr lang="ru-RU" dirty="0"/>
          </a:p>
        </p:txBody>
      </p:sp>
      <p:pic>
        <p:nvPicPr>
          <p:cNvPr id="8" name="Содержимое 7" descr="Y4Oj-amv5J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571613"/>
            <a:ext cx="3714776" cy="2494099"/>
          </a:xfrm>
        </p:spPr>
      </p:pic>
      <p:pic>
        <p:nvPicPr>
          <p:cNvPr id="9" name="Рисунок 8" descr="0704_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518429"/>
            <a:ext cx="3690922" cy="2053819"/>
          </a:xfrm>
          <a:prstGeom prst="rect">
            <a:avLst/>
          </a:prstGeom>
        </p:spPr>
      </p:pic>
      <p:pic>
        <p:nvPicPr>
          <p:cNvPr id="10" name="Рисунок 9" descr="5594f25f5d8a0774d4682947a52a4d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714488"/>
            <a:ext cx="3455171" cy="2643206"/>
          </a:xfrm>
          <a:prstGeom prst="rect">
            <a:avLst/>
          </a:prstGeom>
        </p:spPr>
      </p:pic>
      <p:pic>
        <p:nvPicPr>
          <p:cNvPr id="11" name="Рисунок 10" descr="81646vbc05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143380"/>
            <a:ext cx="3500462" cy="252356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_34554205394781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7264169" cy="4525962"/>
          </a:xfrm>
        </p:spPr>
      </p:pic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857750"/>
            <a:ext cx="4572000" cy="20002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Сервировка стола салфетками</a:t>
            </a:r>
            <a:endParaRPr lang="ru-RU" dirty="0"/>
          </a:p>
        </p:txBody>
      </p:sp>
      <p:pic>
        <p:nvPicPr>
          <p:cNvPr id="4" name="Содержимое 3" descr="servirov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2667000" cy="2238375"/>
          </a:xfrm>
        </p:spPr>
      </p:pic>
      <p:pic>
        <p:nvPicPr>
          <p:cNvPr id="5" name="Рисунок 4" descr="10426483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929066"/>
            <a:ext cx="3048000" cy="2519680"/>
          </a:xfrm>
          <a:prstGeom prst="rect">
            <a:avLst/>
          </a:prstGeom>
        </p:spPr>
      </p:pic>
      <p:pic>
        <p:nvPicPr>
          <p:cNvPr id="6" name="Рисунок 5" descr="d43e0cd2a7f922bb8c4b6f4f1f13ac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929066"/>
            <a:ext cx="4048112" cy="2709623"/>
          </a:xfrm>
          <a:prstGeom prst="rect">
            <a:avLst/>
          </a:prstGeom>
        </p:spPr>
      </p:pic>
      <p:pic>
        <p:nvPicPr>
          <p:cNvPr id="7" name="Рисунок 6" descr="20120613-salfetki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428736"/>
            <a:ext cx="3976682" cy="2386009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e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5333988" cy="3315722"/>
          </a:xfrm>
        </p:spPr>
      </p:pic>
      <p:pic>
        <p:nvPicPr>
          <p:cNvPr id="6" name="Рисунок 5" descr="0324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643314"/>
            <a:ext cx="5392016" cy="3000396"/>
          </a:xfrm>
          <a:prstGeom prst="rect">
            <a:avLst/>
          </a:prstGeom>
        </p:spPr>
      </p:pic>
      <p:pic>
        <p:nvPicPr>
          <p:cNvPr id="7" name="Рисунок 6" descr="повар6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14348" y="3786190"/>
            <a:ext cx="2018269" cy="2692310"/>
          </a:xfrm>
          <a:prstGeom prst="rect">
            <a:avLst/>
          </a:prstGeom>
        </p:spPr>
      </p:pic>
      <p:pic>
        <p:nvPicPr>
          <p:cNvPr id="8" name="Рисунок 7" descr="v6OTyeAR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285728"/>
            <a:ext cx="2669011" cy="30293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Расстановка приборов со специями и ваз с цветами.</a:t>
            </a:r>
            <a:endParaRPr lang="ru-RU" dirty="0"/>
          </a:p>
        </p:txBody>
      </p:sp>
      <p:pic>
        <p:nvPicPr>
          <p:cNvPr id="4" name="Содержимое 3" descr="i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4429132"/>
            <a:ext cx="2733675" cy="2047875"/>
          </a:xfrm>
        </p:spPr>
      </p:pic>
      <p:pic>
        <p:nvPicPr>
          <p:cNvPr id="5" name="Рисунок 4" descr="i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286256"/>
            <a:ext cx="3076575" cy="2047875"/>
          </a:xfrm>
          <a:prstGeom prst="rect">
            <a:avLst/>
          </a:prstGeom>
        </p:spPr>
      </p:pic>
      <p:pic>
        <p:nvPicPr>
          <p:cNvPr id="6" name="Рисунок 5" descr="570_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500174"/>
            <a:ext cx="2571768" cy="2571768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571612"/>
            <a:ext cx="2643206" cy="26100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7310489" cy="548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Приборы со специями размещают в средней части стола.</a:t>
            </a:r>
            <a:endParaRPr lang="ru-RU" dirty="0"/>
          </a:p>
        </p:txBody>
      </p:sp>
      <p:pic>
        <p:nvPicPr>
          <p:cNvPr id="4" name="Содержимое 3" descr="3247b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700" y="1747044"/>
            <a:ext cx="6096000" cy="4572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Цветы ставят на стол в последнюю очередь.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4589504a7b36fc4879a703e0213c1a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043" y="1609725"/>
            <a:ext cx="6867313" cy="484663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Сервировка стола.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Цель сервировки-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создать удобство гостям в процессе приема пищи, способствовать хорошему настроению, выразить свое внимание и доброжелательность.</a:t>
            </a:r>
            <a:endParaRPr lang="ru-RU" dirty="0">
              <a:solidFill>
                <a:srgbClr val="FF0000"/>
              </a:solidFill>
              <a:latin typeface="Comic Sans MS" pitchFamily="66" charset="0"/>
              <a:cs typeface="Calibri" pitchFamily="34" charset="0"/>
            </a:endParaRPr>
          </a:p>
        </p:txBody>
      </p:sp>
      <p:pic>
        <p:nvPicPr>
          <p:cNvPr id="10" name="Рисунок 9" descr="mini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786190"/>
            <a:ext cx="3619492" cy="2750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54731e0fd2c32653a5ced16033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5406"/>
            <a:ext cx="7239000" cy="4815276"/>
          </a:xfrm>
        </p:spPr>
      </p:pic>
      <p:pic>
        <p:nvPicPr>
          <p:cNvPr id="6" name="Рисунок 5" descr="f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783" y="214290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39.791x544.1419330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36"/>
          <a:stretch>
            <a:fillRect/>
          </a:stretch>
        </p:blipFill>
        <p:spPr>
          <a:xfrm>
            <a:off x="214282" y="428604"/>
            <a:ext cx="7695668" cy="5538249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-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7844638" cy="557216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304394_5582947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7608937" cy="570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Сервировка завершена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5e1a826107524de38c500880e6bce6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99670"/>
            <a:ext cx="6429420" cy="487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374814" cy="5918856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 (1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14064"/>
            <a:ext cx="3838578" cy="2614870"/>
          </a:xfrm>
        </p:spPr>
      </p:pic>
      <p:pic>
        <p:nvPicPr>
          <p:cNvPr id="7" name="Рисунок 6" descr="i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643446"/>
            <a:ext cx="3457575" cy="2047875"/>
          </a:xfrm>
          <a:prstGeom prst="rect">
            <a:avLst/>
          </a:prstGeom>
        </p:spPr>
      </p:pic>
      <p:pic>
        <p:nvPicPr>
          <p:cNvPr id="8" name="Рисунок 7" descr="i (1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14818"/>
            <a:ext cx="3191783" cy="2382755"/>
          </a:xfrm>
          <a:prstGeom prst="rect">
            <a:avLst/>
          </a:prstGeom>
        </p:spPr>
      </p:pic>
      <p:pic>
        <p:nvPicPr>
          <p:cNvPr id="9" name="Рисунок 8" descr="8b19aa95a6662c1fd18d3e4c141d66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85728"/>
            <a:ext cx="2976565" cy="2976565"/>
          </a:xfrm>
          <a:prstGeom prst="rect">
            <a:avLst/>
          </a:prstGeom>
        </p:spPr>
      </p:pic>
      <p:pic>
        <p:nvPicPr>
          <p:cNvPr id="10" name="Рисунок 9" descr="servirovka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428868"/>
            <a:ext cx="3216482" cy="226991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Теперь приятно удивим гостей приготовленными блюдами</a:t>
            </a:r>
            <a:endParaRPr lang="ru-RU" dirty="0"/>
          </a:p>
        </p:txBody>
      </p:sp>
      <p:pic>
        <p:nvPicPr>
          <p:cNvPr id="4" name="Содержимое 3" descr="i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37836"/>
            <a:ext cx="7072362" cy="4707609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рибоч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pic>
        <p:nvPicPr>
          <p:cNvPr id="6" name="Рисунок 5" descr="грибная поля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105271" cy="3085224"/>
          </a:xfrm>
          <a:prstGeom prst="rect">
            <a:avLst/>
          </a:prstGeom>
        </p:spPr>
      </p:pic>
      <p:pic>
        <p:nvPicPr>
          <p:cNvPr id="8" name="Рисунок 7" descr="76844283_large_p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953635"/>
            <a:ext cx="2214578" cy="290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закуска из сельд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700" y="1747044"/>
            <a:ext cx="6096000" cy="4572000"/>
          </a:xfrm>
        </p:spPr>
      </p:pic>
      <p:pic>
        <p:nvPicPr>
          <p:cNvPr id="8" name="Рисунок 7" descr="из сем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064000" cy="2705100"/>
          </a:xfrm>
          <a:prstGeom prst="rect">
            <a:avLst/>
          </a:prstGeom>
        </p:spPr>
      </p:pic>
      <p:pic>
        <p:nvPicPr>
          <p:cNvPr id="10" name="Рисунок 9" descr="фаршированная щу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876"/>
            <a:ext cx="3483006" cy="2612255"/>
          </a:xfrm>
          <a:prstGeom prst="rect">
            <a:avLst/>
          </a:prstGeom>
        </p:spPr>
      </p:pic>
      <p:pic>
        <p:nvPicPr>
          <p:cNvPr id="12" name="Рисунок 11" descr="76844281_large_p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14290"/>
            <a:ext cx="2481257" cy="253189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Сервировка  стола начинается с подбора скатерти.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3247b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428736"/>
            <a:ext cx="4190986" cy="314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500570"/>
            <a:ext cx="320992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Скатерть-белая-с-сини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4286256"/>
            <a:ext cx="3159152" cy="2369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вощи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14290"/>
            <a:ext cx="5038177" cy="4525962"/>
          </a:xfrm>
        </p:spPr>
      </p:pic>
      <p:pic>
        <p:nvPicPr>
          <p:cNvPr id="5" name="Рисунок 4" descr="нарезка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4300250"/>
            <a:ext cx="3797220" cy="2557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нарезка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000372"/>
            <a:ext cx="3000396" cy="2250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овощи54.jpg"/>
          <p:cNvPicPr>
            <a:picLocks noChangeAspect="1"/>
          </p:cNvPicPr>
          <p:nvPr/>
        </p:nvPicPr>
        <p:blipFill>
          <a:blip r:embed="rId5" cstate="print"/>
          <a:srcRect l="26000"/>
          <a:stretch>
            <a:fillRect/>
          </a:stretch>
        </p:blipFill>
        <p:spPr>
          <a:xfrm>
            <a:off x="0" y="3000372"/>
            <a:ext cx="2643206" cy="1946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et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68630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елка из мандари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928802"/>
            <a:ext cx="3506778" cy="439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украш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857628"/>
            <a:ext cx="3571900" cy="263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сорти фрук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7659" y="375024"/>
            <a:ext cx="8167745" cy="6125809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нарезка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066708" cy="6274106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Сервировка стола всегда должна приносить радость и хорошее настроение.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i (2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7358114" cy="489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3000396" cy="2453832"/>
          </a:xfrm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285992"/>
            <a:ext cx="4357694" cy="4357694"/>
          </a:xfrm>
          <a:prstGeom prst="rect">
            <a:avLst/>
          </a:prstGeom>
        </p:spPr>
      </p:pic>
      <p:pic>
        <p:nvPicPr>
          <p:cNvPr id="8" name="Рисунок 7" descr="prazdnichny-stol-servirovk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20" y="214290"/>
            <a:ext cx="4286280" cy="292895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Углы скатерти –строго по ножкам стола.</a:t>
            </a:r>
            <a:endParaRPr lang="ru-RU" dirty="0"/>
          </a:p>
        </p:txBody>
      </p:sp>
      <p:pic>
        <p:nvPicPr>
          <p:cNvPr id="4" name="Содержимое 3" descr="1461952482_stol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2308"/>
            <a:ext cx="7239000" cy="384147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Сервировка стола тарелками</a:t>
            </a:r>
            <a:endParaRPr lang="ru-RU" dirty="0"/>
          </a:p>
        </p:txBody>
      </p:sp>
      <p:pic>
        <p:nvPicPr>
          <p:cNvPr id="9" name="Рисунок 8" descr="i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3395666" cy="2401540"/>
          </a:xfrm>
          <a:prstGeom prst="rect">
            <a:avLst/>
          </a:prstGeom>
        </p:spPr>
      </p:pic>
      <p:pic>
        <p:nvPicPr>
          <p:cNvPr id="10" name="Рисунок 9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500438"/>
            <a:ext cx="4401910" cy="2571768"/>
          </a:xfrm>
          <a:prstGeom prst="rect">
            <a:avLst/>
          </a:prstGeom>
        </p:spPr>
      </p:pic>
      <p:pic>
        <p:nvPicPr>
          <p:cNvPr id="11" name="Рисунок 10" descr="i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14818"/>
            <a:ext cx="3571900" cy="244572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24344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857628"/>
            <a:ext cx="3666985" cy="2749283"/>
          </a:xfrm>
          <a:prstGeom prst="rect">
            <a:avLst/>
          </a:prstGeom>
        </p:spPr>
      </p:pic>
      <p:pic>
        <p:nvPicPr>
          <p:cNvPr id="14" name="Рисунок 13" descr="1391948027_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55391"/>
            <a:ext cx="4214842" cy="2812090"/>
          </a:xfrm>
          <a:prstGeom prst="rect">
            <a:avLst/>
          </a:prstGeom>
        </p:spPr>
      </p:pic>
      <p:pic>
        <p:nvPicPr>
          <p:cNvPr id="19" name="Рисунок 18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71480"/>
            <a:ext cx="3326020" cy="292895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TableSlid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568642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961799"/>
            <a:ext cx="4633922" cy="2896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ini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00570"/>
            <a:ext cx="2819921" cy="214314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Сервировка стола приборами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nsolas" pitchFamily="49" charset="0"/>
            </a:endParaRPr>
          </a:p>
        </p:txBody>
      </p:sp>
      <p:pic>
        <p:nvPicPr>
          <p:cNvPr id="4" name="Содержимое 3" descr="541b6c3f16f4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4572000" cy="3429000"/>
          </a:xfrm>
        </p:spPr>
      </p:pic>
      <p:pic>
        <p:nvPicPr>
          <p:cNvPr id="5" name="Рисунок 4" descr="servirovka00003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986528"/>
            <a:ext cx="3901440" cy="1871472"/>
          </a:xfrm>
          <a:prstGeom prst="rect">
            <a:avLst/>
          </a:prstGeom>
        </p:spPr>
      </p:pic>
      <p:pic>
        <p:nvPicPr>
          <p:cNvPr id="8" name="Рисунок 7" descr="повар5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500174"/>
            <a:ext cx="2731738" cy="314327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189</TotalTime>
  <Words>137</Words>
  <Application>Microsoft Office PowerPoint</Application>
  <PresentationFormat>Экран (4:3)</PresentationFormat>
  <Paragraphs>23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Изящная</vt:lpstr>
      <vt:lpstr>Сервировка стола . Элементы этикета. </vt:lpstr>
      <vt:lpstr>Сервировка стола.</vt:lpstr>
      <vt:lpstr>Сервировка  стола начинается с подбора скатерти.</vt:lpstr>
      <vt:lpstr>Слайд 4</vt:lpstr>
      <vt:lpstr>Углы скатерти –строго по ножкам стола.</vt:lpstr>
      <vt:lpstr>Сервировка стола тарелками</vt:lpstr>
      <vt:lpstr>Слайд 7</vt:lpstr>
      <vt:lpstr>Слайд 8</vt:lpstr>
      <vt:lpstr>Сервировка стола приборами</vt:lpstr>
      <vt:lpstr>Расположение приборов и посуды</vt:lpstr>
      <vt:lpstr>Расположение приборов и посуды на дипломатическом приеме.</vt:lpstr>
      <vt:lpstr>Сервировка стола стекляной и хрустальной посудой.</vt:lpstr>
      <vt:lpstr>Слайд 13</vt:lpstr>
      <vt:lpstr>Сервировка стола салфетками</vt:lpstr>
      <vt:lpstr>Слайд 15</vt:lpstr>
      <vt:lpstr>Расстановка приборов со специями и ваз с цветами.</vt:lpstr>
      <vt:lpstr>Слайд 17</vt:lpstr>
      <vt:lpstr>Приборы со специями размещают в средней части стола.</vt:lpstr>
      <vt:lpstr>Цветы ставят на стол в последнюю очередь.</vt:lpstr>
      <vt:lpstr>Слайд 20</vt:lpstr>
      <vt:lpstr>Слайд 21</vt:lpstr>
      <vt:lpstr>Слайд 22</vt:lpstr>
      <vt:lpstr>Слайд 23</vt:lpstr>
      <vt:lpstr>Сервировка завершена.</vt:lpstr>
      <vt:lpstr>Слайд 25</vt:lpstr>
      <vt:lpstr>Слайд 26</vt:lpstr>
      <vt:lpstr>Теперь приятно удивим гостей приготовленными блюдами</vt:lpstr>
      <vt:lpstr>Слайд 28</vt:lpstr>
      <vt:lpstr>Слайд 29</vt:lpstr>
      <vt:lpstr>Слайд 30</vt:lpstr>
      <vt:lpstr>Слайд 31</vt:lpstr>
      <vt:lpstr>Слайд 32</vt:lpstr>
      <vt:lpstr>Слайд 33</vt:lpstr>
      <vt:lpstr>Сервировка стола всегда должна приносить радость и хорошее настроение.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Сервировка стола . Элементы этикета.</dc:title>
  <dc:creator>Павел</dc:creator>
  <cp:lastModifiedBy>1</cp:lastModifiedBy>
  <cp:revision>55</cp:revision>
  <dcterms:created xsi:type="dcterms:W3CDTF">2016-05-27T18:50:40Z</dcterms:created>
  <dcterms:modified xsi:type="dcterms:W3CDTF">2016-05-29T13:16:29Z</dcterms:modified>
</cp:coreProperties>
</file>