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256" r:id="rId2"/>
    <p:sldId id="259" r:id="rId3"/>
    <p:sldId id="274" r:id="rId4"/>
    <p:sldId id="275" r:id="rId5"/>
    <p:sldId id="276" r:id="rId6"/>
    <p:sldId id="288" r:id="rId7"/>
    <p:sldId id="277" r:id="rId8"/>
    <p:sldId id="257" r:id="rId9"/>
    <p:sldId id="261" r:id="rId10"/>
    <p:sldId id="262" r:id="rId11"/>
    <p:sldId id="263" r:id="rId12"/>
    <p:sldId id="260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9" r:id="rId24"/>
    <p:sldId id="290" r:id="rId25"/>
    <p:sldId id="291" r:id="rId26"/>
    <p:sldId id="281" r:id="rId27"/>
    <p:sldId id="282" r:id="rId28"/>
    <p:sldId id="285" r:id="rId29"/>
    <p:sldId id="286" r:id="rId30"/>
    <p:sldId id="278" r:id="rId31"/>
    <p:sldId id="28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-75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C7D71-51B6-412E-BF33-E00576141C76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1202F-2514-4F85-8165-F05790FA3B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1202F-2514-4F85-8165-F05790FA3B6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1202F-2514-4F85-8165-F05790FA3B6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484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0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40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78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55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238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6672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494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836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27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15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B39996-7AF8-4B50-A7F9-AEF384E55A8D}" type="datetimeFigureOut">
              <a:rPr lang="ru-RU" smtClean="0"/>
              <a:pPr/>
              <a:t>31.05.2016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B47D8-1FAE-4150-9437-5639D19FD1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8883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509" y="1932709"/>
            <a:ext cx="11554691" cy="1018309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Экскурсионная программа</a:t>
            </a:r>
            <a:b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«САМОВАР КИПИТ, А ПРЯНИК УХОДИТЬ НЕ ВЕЛИТ»</a:t>
            </a:r>
            <a:endParaRPr lang="ru-RU" sz="2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182" y="432780"/>
            <a:ext cx="11256817" cy="1707747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ДЕПАРТАМЕНТ ОБРАЗОВАНИЯ ГОРОДА МОСКВЫ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ГОРОДА МОСКВЫ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«Колледж сферы услуг №32»</a:t>
            </a:r>
            <a:endParaRPr lang="ru-RU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оготип колледжа №3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727" y="285728"/>
            <a:ext cx="1787237" cy="158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xn--h1aafcklhnj7j.xn--p1ai/template/img/i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2874" y="2949883"/>
            <a:ext cx="7460671" cy="361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96940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282388"/>
            <a:ext cx="6598024" cy="4948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16" y="874059"/>
            <a:ext cx="7297271" cy="54729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0300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pp.vk.me/c633918/v633918575/14721/aYQ3pIiFU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36" y="327434"/>
            <a:ext cx="7053657" cy="5777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vk.me/c633918/v633918575/14718/c3JDok9ILQ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" y="887506"/>
            <a:ext cx="7466569" cy="57086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4172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0" y="578221"/>
            <a:ext cx="4567182" cy="5701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90" y="430305"/>
            <a:ext cx="4685669" cy="5849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98" y="735654"/>
            <a:ext cx="7182247" cy="5386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3921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68311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Тульской гармони </a:t>
            </a:r>
            <a:endParaRPr lang="ru-RU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1" y="1288472"/>
            <a:ext cx="7808258" cy="539471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0" y="1246908"/>
            <a:ext cx="7808259" cy="5436279"/>
          </a:xfrm>
        </p:spPr>
      </p:pic>
    </p:spTree>
    <p:extLst>
      <p:ext uri="{BB962C8B-B14F-4D97-AF65-F5344CB8AC3E}">
        <p14:creationId xmlns="" xmlns:p14="http://schemas.microsoft.com/office/powerpoint/2010/main" val="4086404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.vk.me/c633918/v633918575/147cc/CO6c0GXkQQ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40" y="935181"/>
            <a:ext cx="7724401" cy="5450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vk.me/c633918/v633918575/147de/PbwSRFBC_q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85" y="935182"/>
            <a:ext cx="5789467" cy="5450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8050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1" y="519951"/>
            <a:ext cx="4450978" cy="5934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115" y="519950"/>
            <a:ext cx="4450978" cy="5934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" y="215154"/>
            <a:ext cx="11446812" cy="640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8836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6024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узей </a:t>
            </a:r>
            <a:r>
              <a:rPr lang="ru-RU" sz="36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«Тульские самовары»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10"/>
          <a:stretch/>
        </p:blipFill>
        <p:spPr>
          <a:xfrm>
            <a:off x="6806897" y="1196787"/>
            <a:ext cx="4553830" cy="5217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196786"/>
            <a:ext cx="4553830" cy="5217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7436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8" y="515769"/>
            <a:ext cx="10282518" cy="5826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0932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1" y="255494"/>
            <a:ext cx="4759139" cy="6345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88" y="255494"/>
            <a:ext cx="4768104" cy="6345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882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40" y="255494"/>
            <a:ext cx="6620435" cy="4965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1532964"/>
            <a:ext cx="6615953" cy="4961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3016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45127" y="0"/>
            <a:ext cx="10515600" cy="150607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4" y="1"/>
            <a:ext cx="11617037" cy="214052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маршрута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совершить путешествие по старинному городу Тула в необычайном, интерактивном формате</a:t>
            </a:r>
          </a:p>
          <a:p>
            <a:pPr marL="0" indent="0" algn="ctr">
              <a:buNone/>
            </a:pP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28" y="2161308"/>
            <a:ext cx="3656479" cy="4273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0296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88" y="309283"/>
            <a:ext cx="4781550" cy="6375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" y="309283"/>
            <a:ext cx="4781550" cy="6375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764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302558"/>
            <a:ext cx="9063318" cy="6299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3280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5" y="309281"/>
            <a:ext cx="4750174" cy="63335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79" y="309280"/>
            <a:ext cx="4750174" cy="6333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3783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137160"/>
            <a:ext cx="10515600" cy="80413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Музей Международного пряника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474" y="1102660"/>
            <a:ext cx="7301752" cy="5540188"/>
          </a:xfrm>
        </p:spPr>
      </p:pic>
    </p:spTree>
    <p:extLst>
      <p:ext uri="{BB962C8B-B14F-4D97-AF65-F5344CB8AC3E}">
        <p14:creationId xmlns:p14="http://schemas.microsoft.com/office/powerpoint/2010/main" xmlns="" val="210522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5694" y="443754"/>
            <a:ext cx="8027894" cy="60209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5696" y="443754"/>
            <a:ext cx="8027892" cy="60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24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390" y="295836"/>
            <a:ext cx="4175311" cy="5567082"/>
          </a:xfrm>
        </p:spPr>
      </p:pic>
      <p:pic>
        <p:nvPicPr>
          <p:cNvPr id="1026" name="Picture 2" descr="http://uploadrb.ru/upload/admins/picture/1237/4c479c497fc03ad01ad7534c6d5b32f1d594a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245" y="295836"/>
            <a:ext cx="4227541" cy="556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rb.ru/upload/admins/picture/1237/86aa0e26e0c7d3ee63aa456aa49bf1f6499569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246" y="295836"/>
            <a:ext cx="8736456" cy="55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2244" y="294302"/>
            <a:ext cx="8736457" cy="55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51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Познавательно-игровая программа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«Самовар кипит, а пряник уходить не велит…»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ello_html_m6238b5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10" y="1704109"/>
            <a:ext cx="11554690" cy="482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25852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 «Тула - музыкальная»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гармонь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огонь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ладонь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трезвонь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mg10.proshkolu.ru/content/media/pic/std/4000000/3930000/3929020-bfd6a523073f68b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92" y="3034145"/>
            <a:ext cx="4232708" cy="332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creative.su/sites/creative.su/data/XmUserFiles/userfiles/user5849/shujjskaja_garm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2888673"/>
            <a:ext cx="3645697" cy="3486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lenagold.ru/fon/clipart/g/gen/gens1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57" y="2884199"/>
            <a:ext cx="373986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 «Тула - творческая»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5" name="Содержимое 4" descr="hello_html_52909b07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7273" y="2140527"/>
            <a:ext cx="5818909" cy="438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 «Тула – самоварная»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ello_html_mdf617c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6" y="1517072"/>
            <a:ext cx="5472078" cy="4185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ello_html_2ab717e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0182" y="2493818"/>
            <a:ext cx="5174672" cy="401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8" y="174812"/>
            <a:ext cx="11492347" cy="3307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маршрута  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окунуться в атмосферу старины, посетив Тульский Кремль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прикоснуться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прекрасному, заглянув в музей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создателя тульской гармони –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Николая Белобородова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познакомиться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историей Тульского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водогрея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(самовара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познакомиться с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процессом производства пряников в старину и в современных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условиях 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17" y="3470565"/>
            <a:ext cx="4119487" cy="311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01" y="3476674"/>
            <a:ext cx="4148621" cy="3111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346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voyaizuminka.ru/wp-content/uploads/2012/11/tradicii-rysskogo-chaepit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76" y="563097"/>
            <a:ext cx="9871216" cy="5689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9337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5693_origina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30000"/>
          </a:blip>
          <a:stretch>
            <a:fillRect/>
          </a:stretch>
        </p:blipFill>
        <p:spPr>
          <a:xfrm>
            <a:off x="311727" y="519544"/>
            <a:ext cx="11575473" cy="6026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457200"/>
            <a:ext cx="10515600" cy="610985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70658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457200"/>
            <a:ext cx="11575473" cy="61514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Легенда</a:t>
            </a:r>
          </a:p>
          <a:p>
            <a:pPr marL="0" indent="0"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Экскурсионная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программа представляет собой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экскурсионную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услугу в гостинице для семейной категории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гостей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25 чел. + 1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сопровождающий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Продолжительность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экскурсии – 12 часов (ориентировочно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Экскурсионный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автобус отъезжает в 8:00 от гостиницы (завтрак в гостинице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Время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пути ≈ 3 часа (ориентировочно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Данная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программа предусматривает минимум пеших прогулок и каких-либо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нагрузок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Picture 2" descr="http://www.teamar.hr/hrv1/media/bus01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82" y="3928986"/>
            <a:ext cx="2755006" cy="1287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8315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8811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Экскурсионная программа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4" y="1169895"/>
            <a:ext cx="11596255" cy="533481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Приезд в Тулу. Экскурсия  в Тульский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Кремль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13.00 – Обед в кафе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Вкуснов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Свободное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14.00 - Экскурсия в Мемориальный музей Н.И.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Белобородова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14.30 - Экскурсия в Государственный музей «Тульские самовары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16.00 - Экскурсия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Музей Международного пряника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18.00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Отъезд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://r71.rosfinnadzor.ru/upload/medialibrary/49f/49f2ca4f039752d6b31fd12deba088b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09" y="303228"/>
            <a:ext cx="1764503" cy="2140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41494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Стоимость экскурсионной программы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1 человека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90942" y="1828800"/>
          <a:ext cx="11637824" cy="476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640"/>
                <a:gridCol w="1101436"/>
                <a:gridCol w="1704108"/>
                <a:gridCol w="1517074"/>
                <a:gridCol w="1704109"/>
                <a:gridCol w="1413164"/>
                <a:gridCol w="1226127"/>
                <a:gridCol w="1413166"/>
              </a:tblGrid>
              <a:tr h="2244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Категория гостей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Транспорт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«Тульский Кремль»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им.Н.И. Белобородова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«Тульские самовары»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Музей Международного пряника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Обед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0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Взрослые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Микроавтобус на 27 чел.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30000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2140 руб.</a:t>
                      </a:r>
                    </a:p>
                  </a:txBody>
                  <a:tcPr marL="68580" marR="68580" marT="0" marB="0"/>
                </a:tc>
              </a:tr>
              <a:tr h="1210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 руб.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2080 руб.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893" y="295835"/>
            <a:ext cx="10515600" cy="261362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Приглашаем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совершить путешествие самого необычного, интерактивного формата!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 великолепной Тулой через призму невероятных открытий и новых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умений…</a:t>
            </a:r>
            <a:endParaRPr lang="ru-RU" dirty="0"/>
          </a:p>
        </p:txBody>
      </p:sp>
      <p:pic>
        <p:nvPicPr>
          <p:cNvPr id="1028" name="Picture 4" descr="http://samovar.museum-tula.ru/assets/images/samovari/samovar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45" b="5358"/>
          <a:stretch/>
        </p:blipFill>
        <p:spPr bwMode="auto">
          <a:xfrm>
            <a:off x="2463666" y="2909456"/>
            <a:ext cx="7173071" cy="3595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3525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930" y="134471"/>
            <a:ext cx="10165976" cy="1169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Первым делом предлагаем посетить величественный </a:t>
            </a:r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Тульский Кремль</a:t>
            </a:r>
            <a:endParaRPr lang="ru-RU" sz="3600" b="1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e.mail.ru/cgi-bin/getattach?file=image%2d18%2d02%2d16%2d11%2d06.jpeg&amp;id=14558260790000000119;0;1&amp;mode=attachment&amp;&amp;x-email=m17sh%40mail.ru"/>
          <p:cNvSpPr>
            <a:spLocks noChangeAspect="1" noChangeArrowheads="1"/>
          </p:cNvSpPr>
          <p:nvPr/>
        </p:nvSpPr>
        <p:spPr bwMode="auto">
          <a:xfrm>
            <a:off x="3275292" y="3311431"/>
            <a:ext cx="5720789" cy="5720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e.mail.ru/cgi-bin/getattach?file=image%2d18%2d02%2d16%2d11%2d06.jpeg&amp;id=14558260790000000119;0;1&amp;mode=attachment&amp;&amp;x-email=m17sh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0" y="1441215"/>
            <a:ext cx="6701115" cy="51310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6" y="1441215"/>
            <a:ext cx="6841378" cy="5131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0095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3" y="450476"/>
            <a:ext cx="4957482" cy="371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76" y="2010335"/>
            <a:ext cx="5755341" cy="43165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1696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Другая 13">
      <a:dk1>
        <a:srgbClr val="F5FECA"/>
      </a:dk1>
      <a:lt1>
        <a:srgbClr val="000000"/>
      </a:lt1>
      <a:dk2>
        <a:srgbClr val="FFF2CC"/>
      </a:dk2>
      <a:lt2>
        <a:srgbClr val="FFE69E"/>
      </a:lt2>
      <a:accent1>
        <a:srgbClr val="FFF2CC"/>
      </a:accent1>
      <a:accent2>
        <a:srgbClr val="FFF2CC"/>
      </a:accent2>
      <a:accent3>
        <a:srgbClr val="FFE69E"/>
      </a:accent3>
      <a:accent4>
        <a:srgbClr val="FFE69E"/>
      </a:accent4>
      <a:accent5>
        <a:srgbClr val="FFF2CC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1144</TotalTime>
  <Words>271</Words>
  <Application>Microsoft Office PowerPoint</Application>
  <PresentationFormat>Произвольный</PresentationFormat>
  <Paragraphs>70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HDOfficeLightV0</vt:lpstr>
      <vt:lpstr>Экскурсионная программа «САМОВАР КИПИТ, А ПРЯНИК УХОДИТЬ НЕ ВЕЛИТ»</vt:lpstr>
      <vt:lpstr>Слайд 2</vt:lpstr>
      <vt:lpstr>Слайд 3</vt:lpstr>
      <vt:lpstr>Слайд 4</vt:lpstr>
      <vt:lpstr> Экскурсионная программа  </vt:lpstr>
      <vt:lpstr>Стоимость экскурсионной программы  на 1 человека</vt:lpstr>
      <vt:lpstr>Приглашаем совершить путешествие самого необычного, интерактивного формата!   Знакомство с великолепной Тулой через призму невероятных открытий и новых умений…</vt:lpstr>
      <vt:lpstr>Слайд 8</vt:lpstr>
      <vt:lpstr>Слайд 9</vt:lpstr>
      <vt:lpstr>Слайд 10</vt:lpstr>
      <vt:lpstr>Слайд 11</vt:lpstr>
      <vt:lpstr>Слайд 12</vt:lpstr>
      <vt:lpstr>Музей Тульской гармони </vt:lpstr>
      <vt:lpstr>Слайд 14</vt:lpstr>
      <vt:lpstr>Слайд 15</vt:lpstr>
      <vt:lpstr>Музей «Тульские самовары»</vt:lpstr>
      <vt:lpstr>Слайд 17</vt:lpstr>
      <vt:lpstr>Слайд 18</vt:lpstr>
      <vt:lpstr>Слайд 19</vt:lpstr>
      <vt:lpstr>Слайд 20</vt:lpstr>
      <vt:lpstr>Слайд 21</vt:lpstr>
      <vt:lpstr>Слайд 22</vt:lpstr>
      <vt:lpstr>Музей Международного пряника</vt:lpstr>
      <vt:lpstr>Слайд 24</vt:lpstr>
      <vt:lpstr>Слайд 25</vt:lpstr>
      <vt:lpstr> Познавательно-игровая программа «Самовар кипит, а пряник уходить не велит…» </vt:lpstr>
      <vt:lpstr>Конкурс «Тула - музыкальная»  гармонь огонь ладонь трезвонь</vt:lpstr>
      <vt:lpstr>Конкурс «Тула - творческая» </vt:lpstr>
      <vt:lpstr>Конкурс «Тула – самоварная»</vt:lpstr>
      <vt:lpstr>Слайд 30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balagina-mv</cp:lastModifiedBy>
  <cp:revision>32</cp:revision>
  <dcterms:created xsi:type="dcterms:W3CDTF">2016-02-18T19:56:36Z</dcterms:created>
  <dcterms:modified xsi:type="dcterms:W3CDTF">2016-05-31T06:47:09Z</dcterms:modified>
</cp:coreProperties>
</file>