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60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FEA3-F922-435A-A896-BAABF3A71B3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C1B880-A948-4E5B-9A11-603F04AE22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FEA3-F922-435A-A896-BAABF3A71B3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880-A948-4E5B-9A11-603F04AE22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FEA3-F922-435A-A896-BAABF3A71B3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880-A948-4E5B-9A11-603F04AE22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FEA3-F922-435A-A896-BAABF3A71B3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C1B880-A948-4E5B-9A11-603F04AE22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FEA3-F922-435A-A896-BAABF3A71B3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880-A948-4E5B-9A11-603F04AE22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FEA3-F922-435A-A896-BAABF3A71B3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880-A948-4E5B-9A11-603F04AE22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FEA3-F922-435A-A896-BAABF3A71B3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C1B880-A948-4E5B-9A11-603F04AE22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FEA3-F922-435A-A896-BAABF3A71B3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880-A948-4E5B-9A11-603F04AE22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FEA3-F922-435A-A896-BAABF3A71B3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880-A948-4E5B-9A11-603F04AE22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FEA3-F922-435A-A896-BAABF3A71B3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880-A948-4E5B-9A11-603F04AE22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FEA3-F922-435A-A896-BAABF3A71B3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880-A948-4E5B-9A11-603F04AE229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EEFEA3-F922-435A-A896-BAABF3A71B3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C1B880-A948-4E5B-9A11-603F04AE22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15"/>
            <a:ext cx="7772400" cy="2428891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00B050"/>
                </a:solidFill>
              </a:rPr>
              <a:t> </a:t>
            </a:r>
            <a:r>
              <a:rPr lang="ru-RU" sz="4800" i="1" dirty="0" smtClean="0">
                <a:solidFill>
                  <a:srgbClr val="00B050"/>
                </a:solidFill>
              </a:rPr>
              <a:t>ДЕТСКИЙ МАСТЕР-КЛАСС </a:t>
            </a:r>
            <a:br>
              <a:rPr lang="ru-RU" sz="4800" i="1" dirty="0" smtClean="0">
                <a:solidFill>
                  <a:srgbClr val="00B050"/>
                </a:solidFill>
              </a:rPr>
            </a:br>
            <a:r>
              <a:rPr lang="ru-RU" sz="4800" i="1" dirty="0" smtClean="0">
                <a:solidFill>
                  <a:srgbClr val="00B050"/>
                </a:solidFill>
              </a:rPr>
              <a:t/>
            </a:r>
            <a:br>
              <a:rPr lang="ru-RU" sz="4800" i="1" dirty="0" smtClean="0">
                <a:solidFill>
                  <a:srgbClr val="00B050"/>
                </a:solidFill>
              </a:rPr>
            </a:br>
            <a:r>
              <a:rPr lang="ru-RU" sz="4800" i="1" dirty="0" smtClean="0">
                <a:solidFill>
                  <a:srgbClr val="00B050"/>
                </a:solidFill>
              </a:rPr>
              <a:t/>
            </a:r>
            <a:br>
              <a:rPr lang="ru-RU" sz="4800" i="1" dirty="0" smtClean="0">
                <a:solidFill>
                  <a:srgbClr val="00B050"/>
                </a:solidFill>
              </a:rPr>
            </a:br>
            <a:r>
              <a:rPr lang="ru-RU" sz="4800" i="1" dirty="0" smtClean="0">
                <a:solidFill>
                  <a:srgbClr val="00B050"/>
                </a:solidFill>
              </a:rPr>
              <a:t/>
            </a:r>
            <a:br>
              <a:rPr lang="ru-RU" sz="4800" i="1" dirty="0" smtClean="0">
                <a:solidFill>
                  <a:srgbClr val="00B050"/>
                </a:solidFill>
              </a:rPr>
            </a:br>
            <a:r>
              <a:rPr lang="ru-RU" sz="4800" i="1" dirty="0" smtClean="0">
                <a:solidFill>
                  <a:srgbClr val="00B050"/>
                </a:solidFill>
              </a:rPr>
              <a:t/>
            </a:r>
            <a:br>
              <a:rPr lang="ru-RU" sz="4800" i="1" dirty="0" smtClean="0">
                <a:solidFill>
                  <a:srgbClr val="00B050"/>
                </a:solidFill>
              </a:rPr>
            </a:br>
            <a:r>
              <a:rPr lang="ru-RU" sz="4800" i="1" dirty="0" smtClean="0">
                <a:solidFill>
                  <a:srgbClr val="00B050"/>
                </a:solidFill>
              </a:rPr>
              <a:t/>
            </a:r>
            <a:br>
              <a:rPr lang="ru-RU" sz="4800" i="1" dirty="0" smtClean="0">
                <a:solidFill>
                  <a:srgbClr val="00B050"/>
                </a:solidFill>
              </a:rPr>
            </a:br>
            <a:endParaRPr lang="ru-RU" sz="4800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857232"/>
            <a:ext cx="6400800" cy="1785950"/>
          </a:xfrm>
        </p:spPr>
        <p:txBody>
          <a:bodyPr>
            <a:normAutofit fontScale="85000" lnSpcReduction="10000"/>
          </a:bodyPr>
          <a:lstStyle/>
          <a:p>
            <a:r>
              <a:rPr lang="ru-RU" sz="3900" b="1" i="1" dirty="0" smtClean="0">
                <a:solidFill>
                  <a:srgbClr val="00B050"/>
                </a:solidFill>
              </a:rPr>
              <a:t>По изготовлению </a:t>
            </a:r>
            <a:r>
              <a:rPr lang="ru-RU" sz="3900" b="1" i="1" dirty="0" err="1" smtClean="0">
                <a:solidFill>
                  <a:srgbClr val="00B050"/>
                </a:solidFill>
              </a:rPr>
              <a:t>пано</a:t>
            </a:r>
            <a:r>
              <a:rPr lang="ru-RU" sz="3900" b="1" i="1" dirty="0" smtClean="0">
                <a:solidFill>
                  <a:srgbClr val="00B050"/>
                </a:solidFill>
              </a:rPr>
              <a:t> из бумаги</a:t>
            </a:r>
          </a:p>
          <a:p>
            <a:r>
              <a:rPr lang="ru-RU" sz="4000" b="1" i="1" dirty="0" smtClean="0">
                <a:solidFill>
                  <a:srgbClr val="00B050"/>
                </a:solidFill>
              </a:rPr>
              <a:t>     «</a:t>
            </a:r>
            <a:r>
              <a:rPr lang="ru-RU" sz="4400" b="1" i="1" dirty="0" smtClean="0">
                <a:solidFill>
                  <a:srgbClr val="00B050"/>
                </a:solidFill>
              </a:rPr>
              <a:t>БЕЛЫЕ  РОМАШКИ»</a:t>
            </a:r>
            <a:endParaRPr lang="ru-RU" sz="4000" b="1" i="1" dirty="0" smtClean="0">
              <a:solidFill>
                <a:srgbClr val="00B050"/>
              </a:solidFill>
            </a:endParaRPr>
          </a:p>
          <a:p>
            <a:r>
              <a:rPr lang="ru-RU" sz="4000" b="1" i="1" dirty="0" smtClean="0">
                <a:solidFill>
                  <a:srgbClr val="00B050"/>
                </a:solidFill>
              </a:rPr>
              <a:t> </a:t>
            </a:r>
            <a:endParaRPr lang="ru-RU" sz="3600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44" y="1964520"/>
            <a:ext cx="7381894" cy="453631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428604"/>
            <a:ext cx="8215370" cy="6000792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85728"/>
            <a:ext cx="7929618" cy="6143668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85728"/>
            <a:ext cx="8143932" cy="6286544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3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7929618" cy="6000792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357166"/>
            <a:ext cx="8072494" cy="6143668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2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0"/>
            <a:ext cx="8786874" cy="6715172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rmAutofit/>
          </a:bodyPr>
          <a:lstStyle/>
          <a:p>
            <a:r>
              <a:rPr lang="ru-RU" sz="1600" i="1" dirty="0" err="1" smtClean="0">
                <a:solidFill>
                  <a:srgbClr val="00B0F0"/>
                </a:solidFill>
              </a:rPr>
              <a:t>СОЗДАТЕЛЬ:воспитатель</a:t>
            </a:r>
            <a:r>
              <a:rPr lang="ru-RU" sz="1600" i="1" dirty="0" smtClean="0">
                <a:solidFill>
                  <a:srgbClr val="00B0F0"/>
                </a:solidFill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</a:rPr>
              <a:t>ДЕМИДОВА.М.а</a:t>
            </a:r>
            <a:r>
              <a:rPr lang="ru-RU" sz="2000" i="1" dirty="0" smtClean="0">
                <a:solidFill>
                  <a:srgbClr val="00B0F0"/>
                </a:solidFill>
              </a:rPr>
              <a:t/>
            </a:r>
            <a:br>
              <a:rPr lang="ru-RU" sz="2000" i="1" dirty="0" smtClean="0">
                <a:solidFill>
                  <a:srgbClr val="00B0F0"/>
                </a:solidFill>
              </a:rPr>
            </a:br>
            <a:r>
              <a:rPr lang="ru-RU" sz="2000" i="1" dirty="0" smtClean="0">
                <a:solidFill>
                  <a:srgbClr val="00B0F0"/>
                </a:solidFill>
              </a:rPr>
              <a:t> </a:t>
            </a:r>
            <a:r>
              <a:rPr lang="ru-RU" sz="2000" i="1" dirty="0" smtClean="0">
                <a:solidFill>
                  <a:srgbClr val="00B0F0"/>
                </a:solidFill>
              </a:rPr>
              <a:t>                </a:t>
            </a:r>
            <a:r>
              <a:rPr lang="ru-RU" sz="1600" i="1" dirty="0" smtClean="0">
                <a:solidFill>
                  <a:srgbClr val="00B0F0"/>
                </a:solidFill>
              </a:rPr>
              <a:t>ГРУППА</a:t>
            </a:r>
            <a:r>
              <a:rPr lang="ru-RU" sz="2000" i="1" dirty="0" smtClean="0">
                <a:solidFill>
                  <a:srgbClr val="00B0F0"/>
                </a:solidFill>
              </a:rPr>
              <a:t>	</a:t>
            </a:r>
            <a:r>
              <a:rPr lang="ru-RU" sz="2000" i="1" dirty="0" smtClean="0">
                <a:solidFill>
                  <a:srgbClr val="00B0F0"/>
                </a:solidFill>
              </a:rPr>
              <a:t>«ЗВЕЗДОЧКИ»</a:t>
            </a:r>
            <a:endParaRPr lang="ru-RU" sz="1600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4466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К детскому празднику дню Защиты Детей, мы с детьми решили сделать коллективную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компози</a:t>
            </a:r>
            <a:r>
              <a:rPr lang="ru-RU" sz="1600" b="1" i="1" dirty="0" smtClean="0">
                <a:solidFill>
                  <a:srgbClr val="0070C0"/>
                </a:solidFill>
              </a:rPr>
              <a:t>-</a:t>
            </a:r>
          </a:p>
          <a:p>
            <a:pPr>
              <a:buNone/>
            </a:pPr>
            <a:r>
              <a:rPr lang="ru-RU" sz="1600" b="1" i="1" dirty="0" err="1" smtClean="0">
                <a:solidFill>
                  <a:srgbClr val="0070C0"/>
                </a:solidFill>
              </a:rPr>
              <a:t>цию</a:t>
            </a:r>
            <a:r>
              <a:rPr lang="ru-RU" sz="1600" b="1" i="1" dirty="0" smtClean="0">
                <a:solidFill>
                  <a:srgbClr val="0070C0"/>
                </a:solidFill>
              </a:rPr>
              <a:t> из бумаги»БЕЛЫЕ РОМАШКИ».Данный цветок символизирует солнечный свет и тепло.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Огромное количество примет связано именно с ромашкой. Существует народная примета-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т</a:t>
            </a:r>
            <a:r>
              <a:rPr lang="ru-RU" sz="1600" b="1" i="1" dirty="0" smtClean="0">
                <a:solidFill>
                  <a:srgbClr val="0070C0"/>
                </a:solidFill>
              </a:rPr>
              <a:t>ам, где падает звезда, расцветает ромашка . Белый цвет-символ чистоты , желтый цвет-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сол</a:t>
            </a:r>
            <a:r>
              <a:rPr lang="ru-RU" sz="1600" b="1" i="1" dirty="0" smtClean="0">
                <a:solidFill>
                  <a:srgbClr val="0070C0"/>
                </a:solidFill>
              </a:rPr>
              <a:t>-</a:t>
            </a:r>
          </a:p>
          <a:p>
            <a:pPr>
              <a:buNone/>
            </a:pPr>
            <a:r>
              <a:rPr lang="ru-RU" sz="1600" b="1" i="1" dirty="0" err="1" smtClean="0">
                <a:solidFill>
                  <a:srgbClr val="0070C0"/>
                </a:solidFill>
              </a:rPr>
              <a:t>нышко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, ассоциируется с домашним теплом . Оно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объеденяет</a:t>
            </a:r>
            <a:r>
              <a:rPr lang="ru-RU" sz="1600" b="1" i="1" dirty="0" smtClean="0">
                <a:solidFill>
                  <a:srgbClr val="0070C0"/>
                </a:solidFill>
              </a:rPr>
              <a:t> лепестки в крепкую семью.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И вот что у нас получилось….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357562"/>
            <a:ext cx="5929354" cy="350043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357166"/>
            <a:ext cx="8686800" cy="100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642918"/>
            <a:ext cx="8286808" cy="565150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785794"/>
            <a:ext cx="7715304" cy="5643602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500042"/>
            <a:ext cx="7858180" cy="5857916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8286808" cy="5929354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500042"/>
            <a:ext cx="8072494" cy="5857916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357166"/>
            <a:ext cx="8143932" cy="6000792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357166"/>
            <a:ext cx="8001056" cy="6143668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91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ДЕТСКИЙ МАСТЕР-КЛАСС       </vt:lpstr>
      <vt:lpstr>СОЗДАТЕЛЬ:воспитатель ДЕМИДОВА.М.а                  ГРУППА «ЗВЕЗДОЧКИ»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 ЕТСКИЙ МАСТЕР-КЛАСС</dc:title>
  <dc:creator>user</dc:creator>
  <cp:lastModifiedBy>user</cp:lastModifiedBy>
  <cp:revision>7</cp:revision>
  <dcterms:created xsi:type="dcterms:W3CDTF">2016-05-29T13:37:23Z</dcterms:created>
  <dcterms:modified xsi:type="dcterms:W3CDTF">2016-05-29T14:46:40Z</dcterms:modified>
</cp:coreProperties>
</file>