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9" r:id="rId19"/>
    <p:sldId id="278" r:id="rId20"/>
    <p:sldId id="272" r:id="rId21"/>
    <p:sldId id="273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41E08-19D9-4931-A342-94E8866CEA7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FE954-E447-4527-8685-6A8339600707}">
      <dgm:prSet phldrT="[Текст]"/>
      <dgm:spPr/>
      <dgm:t>
        <a:bodyPr/>
        <a:lstStyle/>
        <a:p>
          <a:r>
            <a:rPr lang="ru-RU" dirty="0" smtClean="0"/>
            <a:t>«круглые столы»</a:t>
          </a:r>
          <a:endParaRPr lang="ru-RU" dirty="0"/>
        </a:p>
      </dgm:t>
    </dgm:pt>
    <dgm:pt modelId="{EF7BA25F-0969-41A0-B764-49663211CC7C}" type="parTrans" cxnId="{38DA7741-1281-409B-BD29-64FBF693C12A}">
      <dgm:prSet/>
      <dgm:spPr/>
      <dgm:t>
        <a:bodyPr/>
        <a:lstStyle/>
        <a:p>
          <a:endParaRPr lang="ru-RU"/>
        </a:p>
      </dgm:t>
    </dgm:pt>
    <dgm:pt modelId="{B29BA1D1-6D9E-4962-9C85-336748D87B05}" type="sibTrans" cxnId="{38DA7741-1281-409B-BD29-64FBF693C12A}">
      <dgm:prSet/>
      <dgm:spPr/>
      <dgm:t>
        <a:bodyPr/>
        <a:lstStyle/>
        <a:p>
          <a:endParaRPr lang="ru-RU"/>
        </a:p>
      </dgm:t>
    </dgm:pt>
    <dgm:pt modelId="{7FF2702F-88DB-4DE9-949E-D65285B92990}">
      <dgm:prSet phldrT="[Текст]"/>
      <dgm:spPr/>
      <dgm:t>
        <a:bodyPr/>
        <a:lstStyle/>
        <a:p>
          <a:r>
            <a:rPr lang="ru-RU" dirty="0" smtClean="0"/>
            <a:t>организация коллективных размышлений</a:t>
          </a:r>
          <a:endParaRPr lang="ru-RU" dirty="0"/>
        </a:p>
      </dgm:t>
    </dgm:pt>
    <dgm:pt modelId="{759543FE-D2D5-4F3C-8FF9-09F5331CF680}" type="parTrans" cxnId="{572C0867-0CA4-482F-82A7-C0CDF4074AA2}">
      <dgm:prSet/>
      <dgm:spPr/>
      <dgm:t>
        <a:bodyPr/>
        <a:lstStyle/>
        <a:p>
          <a:endParaRPr lang="ru-RU"/>
        </a:p>
      </dgm:t>
    </dgm:pt>
    <dgm:pt modelId="{8D20A014-9FDD-4CE3-8865-B06EAFEADF5E}" type="sibTrans" cxnId="{572C0867-0CA4-482F-82A7-C0CDF4074AA2}">
      <dgm:prSet/>
      <dgm:spPr/>
      <dgm:t>
        <a:bodyPr/>
        <a:lstStyle/>
        <a:p>
          <a:endParaRPr lang="ru-RU"/>
        </a:p>
      </dgm:t>
    </dgm:pt>
    <dgm:pt modelId="{FB90F694-66AB-4890-AEED-DC4370C8EABA}">
      <dgm:prSet phldrT="[Текст]"/>
      <dgm:spPr/>
      <dgm:t>
        <a:bodyPr/>
        <a:lstStyle/>
        <a:p>
          <a:r>
            <a:rPr lang="ru-RU" dirty="0" smtClean="0"/>
            <a:t>составление родословных</a:t>
          </a:r>
          <a:endParaRPr lang="ru-RU" dirty="0"/>
        </a:p>
      </dgm:t>
    </dgm:pt>
    <dgm:pt modelId="{0D0E5BCD-4C60-46A5-83D0-03BD193D5820}" type="parTrans" cxnId="{EC2A3994-D69D-4FAB-8C00-AA9BD87EA643}">
      <dgm:prSet/>
      <dgm:spPr/>
      <dgm:t>
        <a:bodyPr/>
        <a:lstStyle/>
        <a:p>
          <a:endParaRPr lang="ru-RU"/>
        </a:p>
      </dgm:t>
    </dgm:pt>
    <dgm:pt modelId="{9DD2A846-7871-407C-8ECA-5ED6233D664C}" type="sibTrans" cxnId="{EC2A3994-D69D-4FAB-8C00-AA9BD87EA643}">
      <dgm:prSet/>
      <dgm:spPr/>
      <dgm:t>
        <a:bodyPr/>
        <a:lstStyle/>
        <a:p>
          <a:endParaRPr lang="ru-RU"/>
        </a:p>
      </dgm:t>
    </dgm:pt>
    <dgm:pt modelId="{2226E81D-B212-4B0A-8F74-277BAAEAB58E}">
      <dgm:prSet phldrT="[Текст]"/>
      <dgm:spPr/>
      <dgm:t>
        <a:bodyPr/>
        <a:lstStyle/>
        <a:p>
          <a:r>
            <a:rPr lang="ru-RU" dirty="0" smtClean="0"/>
            <a:t>ролевые и деловые игры</a:t>
          </a:r>
          <a:endParaRPr lang="ru-RU" dirty="0"/>
        </a:p>
      </dgm:t>
    </dgm:pt>
    <dgm:pt modelId="{F3B466FD-CE84-4B84-8193-6CEF0D663AD1}" type="parTrans" cxnId="{37E16D61-6653-4458-9317-CC267AB28006}">
      <dgm:prSet/>
      <dgm:spPr/>
      <dgm:t>
        <a:bodyPr/>
        <a:lstStyle/>
        <a:p>
          <a:endParaRPr lang="ru-RU"/>
        </a:p>
      </dgm:t>
    </dgm:pt>
    <dgm:pt modelId="{AA2A42E5-DE39-495C-94E9-0EBDA56B1AD5}" type="sibTrans" cxnId="{37E16D61-6653-4458-9317-CC267AB28006}">
      <dgm:prSet/>
      <dgm:spPr/>
      <dgm:t>
        <a:bodyPr/>
        <a:lstStyle/>
        <a:p>
          <a:endParaRPr lang="ru-RU"/>
        </a:p>
      </dgm:t>
    </dgm:pt>
    <dgm:pt modelId="{29BC4326-87B0-45CC-B004-79E473547A9B}">
      <dgm:prSet phldrT="[Текст]"/>
      <dgm:spPr/>
      <dgm:t>
        <a:bodyPr/>
        <a:lstStyle/>
        <a:p>
          <a:r>
            <a:rPr lang="ru-RU" dirty="0" smtClean="0"/>
            <a:t>дебаты</a:t>
          </a:r>
          <a:endParaRPr lang="ru-RU" dirty="0"/>
        </a:p>
      </dgm:t>
    </dgm:pt>
    <dgm:pt modelId="{51D92F20-B617-4ED7-B3C7-3F61C855AEB9}" type="parTrans" cxnId="{0F811B1E-3ECB-46C4-8B70-CCB349187DB6}">
      <dgm:prSet/>
      <dgm:spPr/>
      <dgm:t>
        <a:bodyPr/>
        <a:lstStyle/>
        <a:p>
          <a:endParaRPr lang="ru-RU"/>
        </a:p>
      </dgm:t>
    </dgm:pt>
    <dgm:pt modelId="{FBF66454-1ED0-4CED-AA8B-E3F4ABA9F188}" type="sibTrans" cxnId="{0F811B1E-3ECB-46C4-8B70-CCB349187DB6}">
      <dgm:prSet/>
      <dgm:spPr/>
      <dgm:t>
        <a:bodyPr/>
        <a:lstStyle/>
        <a:p>
          <a:endParaRPr lang="ru-RU"/>
        </a:p>
      </dgm:t>
    </dgm:pt>
    <dgm:pt modelId="{9D8886A0-9BFD-4D8A-BE1D-99E2EF5F5DEF}" type="pres">
      <dgm:prSet presAssocID="{99A41E08-19D9-4931-A342-94E8866CEA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B642D-843C-4543-8EB2-C7565748F08E}" type="pres">
      <dgm:prSet presAssocID="{186FE954-E447-4527-8685-6A83396007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7AE8B-D4E2-459A-9BBD-9DB5F3D940C8}" type="pres">
      <dgm:prSet presAssocID="{B29BA1D1-6D9E-4962-9C85-336748D87B0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8E96E96-5D6A-486D-AA83-5DB8E6E2BAAA}" type="pres">
      <dgm:prSet presAssocID="{B29BA1D1-6D9E-4962-9C85-336748D87B0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19327F4-9055-42BD-BE99-5F9DCB12B9D0}" type="pres">
      <dgm:prSet presAssocID="{7FF2702F-88DB-4DE9-949E-D65285B92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A010E-4C00-4FCB-A900-3EB10CA0F68D}" type="pres">
      <dgm:prSet presAssocID="{8D20A014-9FDD-4CE3-8865-B06EAFEADF5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A973605-E134-4321-87B0-0318484DFA35}" type="pres">
      <dgm:prSet presAssocID="{8D20A014-9FDD-4CE3-8865-B06EAFEADF5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C607318-DB04-4106-A08F-B39294A0FA1A}" type="pres">
      <dgm:prSet presAssocID="{FB90F694-66AB-4890-AEED-DC4370C8EA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E2DFF-4BDD-4C96-885D-13F286372476}" type="pres">
      <dgm:prSet presAssocID="{9DD2A846-7871-407C-8ECA-5ED6233D664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8B50753-8A39-41CD-85DE-A4B2A33BE9A7}" type="pres">
      <dgm:prSet presAssocID="{9DD2A846-7871-407C-8ECA-5ED6233D66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9D53B6B-45EB-434B-ACC9-CF9BA5CA00D7}" type="pres">
      <dgm:prSet presAssocID="{2226E81D-B212-4B0A-8F74-277BAAEAB5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CEC95-05E1-441D-A960-5C968F4744C4}" type="pres">
      <dgm:prSet presAssocID="{AA2A42E5-DE39-495C-94E9-0EBDA56B1AD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013E49C-E589-41F9-B04F-37F5714ED9FE}" type="pres">
      <dgm:prSet presAssocID="{AA2A42E5-DE39-495C-94E9-0EBDA56B1AD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AA8C80A-7E5E-4CD8-B23C-7AFA20B79D81}" type="pres">
      <dgm:prSet presAssocID="{29BC4326-87B0-45CC-B004-79E473547A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A271E-B3F9-447D-96BE-0B0D001B87BE}" type="pres">
      <dgm:prSet presAssocID="{FBF66454-1ED0-4CED-AA8B-E3F4ABA9F18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A6570D1-B088-4FB8-B096-3750AD53282C}" type="pres">
      <dgm:prSet presAssocID="{FBF66454-1ED0-4CED-AA8B-E3F4ABA9F18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C2A3994-D69D-4FAB-8C00-AA9BD87EA643}" srcId="{99A41E08-19D9-4931-A342-94E8866CEA71}" destId="{FB90F694-66AB-4890-AEED-DC4370C8EABA}" srcOrd="2" destOrd="0" parTransId="{0D0E5BCD-4C60-46A5-83D0-03BD193D5820}" sibTransId="{9DD2A846-7871-407C-8ECA-5ED6233D664C}"/>
    <dgm:cxn modelId="{782E3393-9B84-4D8C-80BD-90442FD4F861}" type="presOf" srcId="{B29BA1D1-6D9E-4962-9C85-336748D87B05}" destId="{E087AE8B-D4E2-459A-9BBD-9DB5F3D940C8}" srcOrd="0" destOrd="0" presId="urn:microsoft.com/office/officeart/2005/8/layout/cycle2"/>
    <dgm:cxn modelId="{38DA7741-1281-409B-BD29-64FBF693C12A}" srcId="{99A41E08-19D9-4931-A342-94E8866CEA71}" destId="{186FE954-E447-4527-8685-6A8339600707}" srcOrd="0" destOrd="0" parTransId="{EF7BA25F-0969-41A0-B764-49663211CC7C}" sibTransId="{B29BA1D1-6D9E-4962-9C85-336748D87B05}"/>
    <dgm:cxn modelId="{37E16D61-6653-4458-9317-CC267AB28006}" srcId="{99A41E08-19D9-4931-A342-94E8866CEA71}" destId="{2226E81D-B212-4B0A-8F74-277BAAEAB58E}" srcOrd="3" destOrd="0" parTransId="{F3B466FD-CE84-4B84-8193-6CEF0D663AD1}" sibTransId="{AA2A42E5-DE39-495C-94E9-0EBDA56B1AD5}"/>
    <dgm:cxn modelId="{66DE722F-CF5A-4314-9C9E-90B4666C758A}" type="presOf" srcId="{AA2A42E5-DE39-495C-94E9-0EBDA56B1AD5}" destId="{B12CEC95-05E1-441D-A960-5C968F4744C4}" srcOrd="0" destOrd="0" presId="urn:microsoft.com/office/officeart/2005/8/layout/cycle2"/>
    <dgm:cxn modelId="{896AC985-2330-43CA-80E0-7944784F71C3}" type="presOf" srcId="{29BC4326-87B0-45CC-B004-79E473547A9B}" destId="{4AA8C80A-7E5E-4CD8-B23C-7AFA20B79D81}" srcOrd="0" destOrd="0" presId="urn:microsoft.com/office/officeart/2005/8/layout/cycle2"/>
    <dgm:cxn modelId="{C3ABCEF4-14AD-48B3-A862-C26F9980B71D}" type="presOf" srcId="{9DD2A846-7871-407C-8ECA-5ED6233D664C}" destId="{B8B50753-8A39-41CD-85DE-A4B2A33BE9A7}" srcOrd="1" destOrd="0" presId="urn:microsoft.com/office/officeart/2005/8/layout/cycle2"/>
    <dgm:cxn modelId="{3F7B020E-1ABF-4872-8883-181247BB4395}" type="presOf" srcId="{2226E81D-B212-4B0A-8F74-277BAAEAB58E}" destId="{59D53B6B-45EB-434B-ACC9-CF9BA5CA00D7}" srcOrd="0" destOrd="0" presId="urn:microsoft.com/office/officeart/2005/8/layout/cycle2"/>
    <dgm:cxn modelId="{4A7C00FB-53AD-40DA-BFF0-31FC8753EE1F}" type="presOf" srcId="{99A41E08-19D9-4931-A342-94E8866CEA71}" destId="{9D8886A0-9BFD-4D8A-BE1D-99E2EF5F5DEF}" srcOrd="0" destOrd="0" presId="urn:microsoft.com/office/officeart/2005/8/layout/cycle2"/>
    <dgm:cxn modelId="{8F17D192-5412-4898-A7F2-7C9381FBCAA5}" type="presOf" srcId="{7FF2702F-88DB-4DE9-949E-D65285B92990}" destId="{119327F4-9055-42BD-BE99-5F9DCB12B9D0}" srcOrd="0" destOrd="0" presId="urn:microsoft.com/office/officeart/2005/8/layout/cycle2"/>
    <dgm:cxn modelId="{95487E03-FA9A-4C63-A366-A741EF3F605A}" type="presOf" srcId="{8D20A014-9FDD-4CE3-8865-B06EAFEADF5E}" destId="{9A973605-E134-4321-87B0-0318484DFA35}" srcOrd="1" destOrd="0" presId="urn:microsoft.com/office/officeart/2005/8/layout/cycle2"/>
    <dgm:cxn modelId="{0597BDD6-CCB3-47E6-86E8-94BD453A0B7A}" type="presOf" srcId="{B29BA1D1-6D9E-4962-9C85-336748D87B05}" destId="{88E96E96-5D6A-486D-AA83-5DB8E6E2BAAA}" srcOrd="1" destOrd="0" presId="urn:microsoft.com/office/officeart/2005/8/layout/cycle2"/>
    <dgm:cxn modelId="{F2893B1E-6FF7-4717-8B62-1BAA235C8180}" type="presOf" srcId="{186FE954-E447-4527-8685-6A8339600707}" destId="{4EAB642D-843C-4543-8EB2-C7565748F08E}" srcOrd="0" destOrd="0" presId="urn:microsoft.com/office/officeart/2005/8/layout/cycle2"/>
    <dgm:cxn modelId="{572C0867-0CA4-482F-82A7-C0CDF4074AA2}" srcId="{99A41E08-19D9-4931-A342-94E8866CEA71}" destId="{7FF2702F-88DB-4DE9-949E-D65285B92990}" srcOrd="1" destOrd="0" parTransId="{759543FE-D2D5-4F3C-8FF9-09F5331CF680}" sibTransId="{8D20A014-9FDD-4CE3-8865-B06EAFEADF5E}"/>
    <dgm:cxn modelId="{FB85D6AF-5ED2-4CCD-8157-B228FAADC597}" type="presOf" srcId="{FBF66454-1ED0-4CED-AA8B-E3F4ABA9F188}" destId="{5A6570D1-B088-4FB8-B096-3750AD53282C}" srcOrd="1" destOrd="0" presId="urn:microsoft.com/office/officeart/2005/8/layout/cycle2"/>
    <dgm:cxn modelId="{0F811B1E-3ECB-46C4-8B70-CCB349187DB6}" srcId="{99A41E08-19D9-4931-A342-94E8866CEA71}" destId="{29BC4326-87B0-45CC-B004-79E473547A9B}" srcOrd="4" destOrd="0" parTransId="{51D92F20-B617-4ED7-B3C7-3F61C855AEB9}" sibTransId="{FBF66454-1ED0-4CED-AA8B-E3F4ABA9F188}"/>
    <dgm:cxn modelId="{9FE5FC20-73AD-48E7-A192-669CC225B8E0}" type="presOf" srcId="{FB90F694-66AB-4890-AEED-DC4370C8EABA}" destId="{FC607318-DB04-4106-A08F-B39294A0FA1A}" srcOrd="0" destOrd="0" presId="urn:microsoft.com/office/officeart/2005/8/layout/cycle2"/>
    <dgm:cxn modelId="{94A7A9E5-2821-4A7B-9135-9C7C1055C27A}" type="presOf" srcId="{8D20A014-9FDD-4CE3-8865-B06EAFEADF5E}" destId="{D6FA010E-4C00-4FCB-A900-3EB10CA0F68D}" srcOrd="0" destOrd="0" presId="urn:microsoft.com/office/officeart/2005/8/layout/cycle2"/>
    <dgm:cxn modelId="{139B2CEA-DE73-4BC1-BAEB-D1BB8925EA14}" type="presOf" srcId="{AA2A42E5-DE39-495C-94E9-0EBDA56B1AD5}" destId="{5013E49C-E589-41F9-B04F-37F5714ED9FE}" srcOrd="1" destOrd="0" presId="urn:microsoft.com/office/officeart/2005/8/layout/cycle2"/>
    <dgm:cxn modelId="{93D3CA95-0538-4937-822B-7156178009F6}" type="presOf" srcId="{9DD2A846-7871-407C-8ECA-5ED6233D664C}" destId="{AC7E2DFF-4BDD-4C96-885D-13F286372476}" srcOrd="0" destOrd="0" presId="urn:microsoft.com/office/officeart/2005/8/layout/cycle2"/>
    <dgm:cxn modelId="{04952E1E-000C-42A1-9F87-6FCDD9DC5A63}" type="presOf" srcId="{FBF66454-1ED0-4CED-AA8B-E3F4ABA9F188}" destId="{5F4A271E-B3F9-447D-96BE-0B0D001B87BE}" srcOrd="0" destOrd="0" presId="urn:microsoft.com/office/officeart/2005/8/layout/cycle2"/>
    <dgm:cxn modelId="{BF91E2FE-8F87-45D2-BEB5-DE3ABEEFA23C}" type="presParOf" srcId="{9D8886A0-9BFD-4D8A-BE1D-99E2EF5F5DEF}" destId="{4EAB642D-843C-4543-8EB2-C7565748F08E}" srcOrd="0" destOrd="0" presId="urn:microsoft.com/office/officeart/2005/8/layout/cycle2"/>
    <dgm:cxn modelId="{5BBE4130-22F7-4F52-9BED-EE884139B384}" type="presParOf" srcId="{9D8886A0-9BFD-4D8A-BE1D-99E2EF5F5DEF}" destId="{E087AE8B-D4E2-459A-9BBD-9DB5F3D940C8}" srcOrd="1" destOrd="0" presId="urn:microsoft.com/office/officeart/2005/8/layout/cycle2"/>
    <dgm:cxn modelId="{C2F49E49-9046-40E7-9B63-C29991F83ADF}" type="presParOf" srcId="{E087AE8B-D4E2-459A-9BBD-9DB5F3D940C8}" destId="{88E96E96-5D6A-486D-AA83-5DB8E6E2BAAA}" srcOrd="0" destOrd="0" presId="urn:microsoft.com/office/officeart/2005/8/layout/cycle2"/>
    <dgm:cxn modelId="{A5912B03-41B1-4E09-8AB6-89B7B05E05C8}" type="presParOf" srcId="{9D8886A0-9BFD-4D8A-BE1D-99E2EF5F5DEF}" destId="{119327F4-9055-42BD-BE99-5F9DCB12B9D0}" srcOrd="2" destOrd="0" presId="urn:microsoft.com/office/officeart/2005/8/layout/cycle2"/>
    <dgm:cxn modelId="{BE6D732C-58B1-4CC3-A8F4-C5A93AB046CA}" type="presParOf" srcId="{9D8886A0-9BFD-4D8A-BE1D-99E2EF5F5DEF}" destId="{D6FA010E-4C00-4FCB-A900-3EB10CA0F68D}" srcOrd="3" destOrd="0" presId="urn:microsoft.com/office/officeart/2005/8/layout/cycle2"/>
    <dgm:cxn modelId="{C9D3CBE0-ABAB-4101-951E-9A7EB1AD2311}" type="presParOf" srcId="{D6FA010E-4C00-4FCB-A900-3EB10CA0F68D}" destId="{9A973605-E134-4321-87B0-0318484DFA35}" srcOrd="0" destOrd="0" presId="urn:microsoft.com/office/officeart/2005/8/layout/cycle2"/>
    <dgm:cxn modelId="{3C09C2FC-6C44-4184-9E61-07F37F1DB5C9}" type="presParOf" srcId="{9D8886A0-9BFD-4D8A-BE1D-99E2EF5F5DEF}" destId="{FC607318-DB04-4106-A08F-B39294A0FA1A}" srcOrd="4" destOrd="0" presId="urn:microsoft.com/office/officeart/2005/8/layout/cycle2"/>
    <dgm:cxn modelId="{4812518F-9D98-4DF5-B509-0399CFF6A127}" type="presParOf" srcId="{9D8886A0-9BFD-4D8A-BE1D-99E2EF5F5DEF}" destId="{AC7E2DFF-4BDD-4C96-885D-13F286372476}" srcOrd="5" destOrd="0" presId="urn:microsoft.com/office/officeart/2005/8/layout/cycle2"/>
    <dgm:cxn modelId="{BF1D7B5B-EC40-439E-AD3D-3E5238400AA5}" type="presParOf" srcId="{AC7E2DFF-4BDD-4C96-885D-13F286372476}" destId="{B8B50753-8A39-41CD-85DE-A4B2A33BE9A7}" srcOrd="0" destOrd="0" presId="urn:microsoft.com/office/officeart/2005/8/layout/cycle2"/>
    <dgm:cxn modelId="{9D762938-34B3-4ED2-B609-539FDF3BC10C}" type="presParOf" srcId="{9D8886A0-9BFD-4D8A-BE1D-99E2EF5F5DEF}" destId="{59D53B6B-45EB-434B-ACC9-CF9BA5CA00D7}" srcOrd="6" destOrd="0" presId="urn:microsoft.com/office/officeart/2005/8/layout/cycle2"/>
    <dgm:cxn modelId="{B6F9926B-FE03-42A8-B418-2FE08DB0A2BB}" type="presParOf" srcId="{9D8886A0-9BFD-4D8A-BE1D-99E2EF5F5DEF}" destId="{B12CEC95-05E1-441D-A960-5C968F4744C4}" srcOrd="7" destOrd="0" presId="urn:microsoft.com/office/officeart/2005/8/layout/cycle2"/>
    <dgm:cxn modelId="{4AE32B7A-CAEA-4495-A025-D3502B54B588}" type="presParOf" srcId="{B12CEC95-05E1-441D-A960-5C968F4744C4}" destId="{5013E49C-E589-41F9-B04F-37F5714ED9FE}" srcOrd="0" destOrd="0" presId="urn:microsoft.com/office/officeart/2005/8/layout/cycle2"/>
    <dgm:cxn modelId="{7E0DFD39-4448-411A-A437-DBC5AEBAA6F8}" type="presParOf" srcId="{9D8886A0-9BFD-4D8A-BE1D-99E2EF5F5DEF}" destId="{4AA8C80A-7E5E-4CD8-B23C-7AFA20B79D81}" srcOrd="8" destOrd="0" presId="urn:microsoft.com/office/officeart/2005/8/layout/cycle2"/>
    <dgm:cxn modelId="{389F33E7-0F12-41AB-B711-6C057E647C20}" type="presParOf" srcId="{9D8886A0-9BFD-4D8A-BE1D-99E2EF5F5DEF}" destId="{5F4A271E-B3F9-447D-96BE-0B0D001B87BE}" srcOrd="9" destOrd="0" presId="urn:microsoft.com/office/officeart/2005/8/layout/cycle2"/>
    <dgm:cxn modelId="{5147FE2D-8B4B-473E-BC5F-3F4C284F8D3D}" type="presParOf" srcId="{5F4A271E-B3F9-447D-96BE-0B0D001B87BE}" destId="{5A6570D1-B088-4FB8-B096-3750AD53282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FB41D-7325-4F3D-AAEA-C308AE67E92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599072-DFD9-4A93-8ADF-F07ACFC72B12}">
      <dgm:prSet phldrT="[Текст]"/>
      <dgm:spPr/>
      <dgm:t>
        <a:bodyPr/>
        <a:lstStyle/>
        <a:p>
          <a:r>
            <a:rPr lang="ru-RU" dirty="0" smtClean="0"/>
            <a:t>репродуктивный</a:t>
          </a:r>
          <a:endParaRPr lang="ru-RU" dirty="0"/>
        </a:p>
      </dgm:t>
    </dgm:pt>
    <dgm:pt modelId="{81991199-C9D2-4BBB-AFB9-AF6ABCBD2E3E}" type="parTrans" cxnId="{70B43342-AFC0-47DB-97EA-034C14F29561}">
      <dgm:prSet/>
      <dgm:spPr/>
      <dgm:t>
        <a:bodyPr/>
        <a:lstStyle/>
        <a:p>
          <a:endParaRPr lang="ru-RU"/>
        </a:p>
      </dgm:t>
    </dgm:pt>
    <dgm:pt modelId="{491257DB-5939-4292-95DC-F5C774A942CF}" type="sibTrans" cxnId="{70B43342-AFC0-47DB-97EA-034C14F29561}">
      <dgm:prSet/>
      <dgm:spPr/>
      <dgm:t>
        <a:bodyPr/>
        <a:lstStyle/>
        <a:p>
          <a:endParaRPr lang="ru-RU"/>
        </a:p>
      </dgm:t>
    </dgm:pt>
    <dgm:pt modelId="{448F3D25-0883-4200-BF3E-C739B909B897}">
      <dgm:prSet phldrT="[Текст]"/>
      <dgm:spPr/>
      <dgm:t>
        <a:bodyPr/>
        <a:lstStyle/>
        <a:p>
          <a:r>
            <a:rPr lang="ru-RU" dirty="0" smtClean="0"/>
            <a:t>информационно-рецептивный</a:t>
          </a:r>
          <a:endParaRPr lang="ru-RU" dirty="0"/>
        </a:p>
      </dgm:t>
    </dgm:pt>
    <dgm:pt modelId="{6CEADDDC-EE99-42BD-8E43-FDE020C95103}" type="parTrans" cxnId="{D4AC2AA7-B84F-402E-86B1-7E3B62A96096}">
      <dgm:prSet/>
      <dgm:spPr/>
      <dgm:t>
        <a:bodyPr/>
        <a:lstStyle/>
        <a:p>
          <a:endParaRPr lang="ru-RU"/>
        </a:p>
      </dgm:t>
    </dgm:pt>
    <dgm:pt modelId="{0C7C6948-E266-4E3B-A1AE-72CAC75AAA76}" type="sibTrans" cxnId="{D4AC2AA7-B84F-402E-86B1-7E3B62A96096}">
      <dgm:prSet/>
      <dgm:spPr/>
      <dgm:t>
        <a:bodyPr/>
        <a:lstStyle/>
        <a:p>
          <a:endParaRPr lang="ru-RU"/>
        </a:p>
      </dgm:t>
    </dgm:pt>
    <dgm:pt modelId="{87E31338-EB2B-46E2-A83D-5FA2ECCDA346}">
      <dgm:prSet phldrT="[Текст]"/>
      <dgm:spPr/>
      <dgm:t>
        <a:bodyPr/>
        <a:lstStyle/>
        <a:p>
          <a:r>
            <a:rPr lang="ru-RU" dirty="0" smtClean="0"/>
            <a:t>проблемный</a:t>
          </a:r>
          <a:endParaRPr lang="ru-RU" dirty="0"/>
        </a:p>
      </dgm:t>
    </dgm:pt>
    <dgm:pt modelId="{DFB3AF54-9869-4810-BF11-1AED96CA1FF1}" type="parTrans" cxnId="{678CAB18-ECB0-4F1A-BD61-51F048AFB5F4}">
      <dgm:prSet/>
      <dgm:spPr/>
      <dgm:t>
        <a:bodyPr/>
        <a:lstStyle/>
        <a:p>
          <a:endParaRPr lang="ru-RU"/>
        </a:p>
      </dgm:t>
    </dgm:pt>
    <dgm:pt modelId="{6A116FDD-4DF8-4C8D-BCE2-B1FDEB52C4AB}" type="sibTrans" cxnId="{678CAB18-ECB0-4F1A-BD61-51F048AFB5F4}">
      <dgm:prSet/>
      <dgm:spPr/>
      <dgm:t>
        <a:bodyPr/>
        <a:lstStyle/>
        <a:p>
          <a:endParaRPr lang="ru-RU"/>
        </a:p>
      </dgm:t>
    </dgm:pt>
    <dgm:pt modelId="{35251BD7-F5FC-4AD1-9B45-BF9113526F0F}">
      <dgm:prSet phldrT="[Текст]"/>
      <dgm:spPr/>
      <dgm:t>
        <a:bodyPr/>
        <a:lstStyle/>
        <a:p>
          <a:r>
            <a:rPr lang="ru-RU" dirty="0" smtClean="0"/>
            <a:t>исследовательский</a:t>
          </a:r>
          <a:endParaRPr lang="ru-RU" dirty="0"/>
        </a:p>
      </dgm:t>
    </dgm:pt>
    <dgm:pt modelId="{063E2C06-6FD9-4889-9307-0D5E2830827C}" type="parTrans" cxnId="{8DC0B0F5-5B05-431D-96A2-BB397D7BEE9E}">
      <dgm:prSet/>
      <dgm:spPr/>
      <dgm:t>
        <a:bodyPr/>
        <a:lstStyle/>
        <a:p>
          <a:endParaRPr lang="ru-RU"/>
        </a:p>
      </dgm:t>
    </dgm:pt>
    <dgm:pt modelId="{714BA0C2-A795-4AA1-9F2B-1909BC9BDC87}" type="sibTrans" cxnId="{8DC0B0F5-5B05-431D-96A2-BB397D7BEE9E}">
      <dgm:prSet/>
      <dgm:spPr/>
      <dgm:t>
        <a:bodyPr/>
        <a:lstStyle/>
        <a:p>
          <a:endParaRPr lang="ru-RU"/>
        </a:p>
      </dgm:t>
    </dgm:pt>
    <dgm:pt modelId="{FB30D249-4E6A-42E2-9E35-A76599077013}">
      <dgm:prSet phldrT="[Текст]"/>
      <dgm:spPr/>
      <dgm:t>
        <a:bodyPr/>
        <a:lstStyle/>
        <a:p>
          <a:r>
            <a:rPr lang="ru-RU" dirty="0" smtClean="0"/>
            <a:t>метод «мозгового штурма</a:t>
          </a:r>
          <a:endParaRPr lang="ru-RU" dirty="0"/>
        </a:p>
      </dgm:t>
    </dgm:pt>
    <dgm:pt modelId="{DAF879E9-AD74-49EA-9AE9-88E97256B658}" type="parTrans" cxnId="{76CEF80B-1937-4E3B-BAAA-F10890EA730A}">
      <dgm:prSet/>
      <dgm:spPr/>
      <dgm:t>
        <a:bodyPr/>
        <a:lstStyle/>
        <a:p>
          <a:endParaRPr lang="ru-RU"/>
        </a:p>
      </dgm:t>
    </dgm:pt>
    <dgm:pt modelId="{1113BDA6-6626-44CE-A10F-102C83E8533D}" type="sibTrans" cxnId="{76CEF80B-1937-4E3B-BAAA-F10890EA730A}">
      <dgm:prSet/>
      <dgm:spPr/>
      <dgm:t>
        <a:bodyPr/>
        <a:lstStyle/>
        <a:p>
          <a:endParaRPr lang="ru-RU"/>
        </a:p>
      </dgm:t>
    </dgm:pt>
    <dgm:pt modelId="{0D5C2838-06DC-45D7-B81E-2B813779E8AA}">
      <dgm:prSet phldrT="[Текст]"/>
      <dgm:spPr/>
      <dgm:t>
        <a:bodyPr/>
        <a:lstStyle/>
        <a:p>
          <a:r>
            <a:rPr lang="ru-RU" dirty="0" smtClean="0"/>
            <a:t>эвристическая беседа</a:t>
          </a:r>
          <a:endParaRPr lang="ru-RU" dirty="0"/>
        </a:p>
      </dgm:t>
    </dgm:pt>
    <dgm:pt modelId="{B2186536-8AAD-460B-A7B5-A03D1FDF976B}" type="parTrans" cxnId="{C5FFB72D-B33E-4778-A5F3-C70E878EBD86}">
      <dgm:prSet/>
      <dgm:spPr/>
      <dgm:t>
        <a:bodyPr/>
        <a:lstStyle/>
        <a:p>
          <a:endParaRPr lang="ru-RU"/>
        </a:p>
      </dgm:t>
    </dgm:pt>
    <dgm:pt modelId="{1F7A009B-2652-4027-927C-A6D79562664D}" type="sibTrans" cxnId="{C5FFB72D-B33E-4778-A5F3-C70E878EBD86}">
      <dgm:prSet/>
      <dgm:spPr/>
      <dgm:t>
        <a:bodyPr/>
        <a:lstStyle/>
        <a:p>
          <a:endParaRPr lang="ru-RU"/>
        </a:p>
      </dgm:t>
    </dgm:pt>
    <dgm:pt modelId="{784C87AA-94DB-4A76-89F9-91AE686E6AB5}">
      <dgm:prSet phldrT="[Текст]"/>
      <dgm:spPr/>
      <dgm:t>
        <a:bodyPr/>
        <a:lstStyle/>
        <a:p>
          <a:r>
            <a:rPr lang="ru-RU" dirty="0" smtClean="0"/>
            <a:t>анализ документов</a:t>
          </a:r>
          <a:endParaRPr lang="ru-RU" dirty="0"/>
        </a:p>
      </dgm:t>
    </dgm:pt>
    <dgm:pt modelId="{525175F8-8FC2-4371-9B11-F35B73733B93}" type="parTrans" cxnId="{404F530A-16E9-4A04-A800-3436D818391C}">
      <dgm:prSet/>
      <dgm:spPr/>
      <dgm:t>
        <a:bodyPr/>
        <a:lstStyle/>
        <a:p>
          <a:endParaRPr lang="ru-RU"/>
        </a:p>
      </dgm:t>
    </dgm:pt>
    <dgm:pt modelId="{54F38171-AFAC-4B4E-905C-8517D4B2969C}" type="sibTrans" cxnId="{404F530A-16E9-4A04-A800-3436D818391C}">
      <dgm:prSet/>
      <dgm:spPr/>
      <dgm:t>
        <a:bodyPr/>
        <a:lstStyle/>
        <a:p>
          <a:endParaRPr lang="ru-RU"/>
        </a:p>
      </dgm:t>
    </dgm:pt>
    <dgm:pt modelId="{D20A43B0-E9DC-422D-8CAC-952708F925C3}">
      <dgm:prSet phldrT="[Текст]"/>
      <dgm:spPr/>
      <dgm:t>
        <a:bodyPr/>
        <a:lstStyle/>
        <a:p>
          <a:r>
            <a:rPr lang="ru-RU" dirty="0" smtClean="0"/>
            <a:t>написание эссе </a:t>
          </a:r>
          <a:endParaRPr lang="ru-RU" dirty="0"/>
        </a:p>
      </dgm:t>
    </dgm:pt>
    <dgm:pt modelId="{56D67AFC-99E4-4009-9153-AF2B18946E16}" type="parTrans" cxnId="{AA7CBFFB-DC89-45F3-9C58-BBB5A7184A14}">
      <dgm:prSet/>
      <dgm:spPr/>
      <dgm:t>
        <a:bodyPr/>
        <a:lstStyle/>
        <a:p>
          <a:endParaRPr lang="ru-RU"/>
        </a:p>
      </dgm:t>
    </dgm:pt>
    <dgm:pt modelId="{8551E3C5-F002-4CF2-A012-6AB306FFC892}" type="sibTrans" cxnId="{AA7CBFFB-DC89-45F3-9C58-BBB5A7184A14}">
      <dgm:prSet/>
      <dgm:spPr/>
      <dgm:t>
        <a:bodyPr/>
        <a:lstStyle/>
        <a:p>
          <a:endParaRPr lang="ru-RU"/>
        </a:p>
      </dgm:t>
    </dgm:pt>
    <dgm:pt modelId="{4B973C74-BA29-433B-9455-593D2BF28065}" type="pres">
      <dgm:prSet presAssocID="{7E9FB41D-7325-4F3D-AAEA-C308AE67E92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FC5A527-ECFA-483D-9841-467524236790}" type="pres">
      <dgm:prSet presAssocID="{3F599072-DFD9-4A93-8ADF-F07ACFC72B12}" presName="compNode" presStyleCnt="0"/>
      <dgm:spPr/>
    </dgm:pt>
    <dgm:pt modelId="{89FBD0A5-B0D1-49FC-9F3F-C98C3E0C71BC}" type="pres">
      <dgm:prSet presAssocID="{3F599072-DFD9-4A93-8ADF-F07ACFC72B12}" presName="dummyConnPt" presStyleCnt="0"/>
      <dgm:spPr/>
    </dgm:pt>
    <dgm:pt modelId="{6024BD5D-635A-4297-A69F-09F8F6A4F582}" type="pres">
      <dgm:prSet presAssocID="{3F599072-DFD9-4A93-8ADF-F07ACFC72B1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AE7-7678-49DA-A79C-C66452D44ACC}" type="pres">
      <dgm:prSet presAssocID="{491257DB-5939-4292-95DC-F5C774A942CF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41F62689-7D7B-48DB-B40C-57CB64B10872}" type="pres">
      <dgm:prSet presAssocID="{448F3D25-0883-4200-BF3E-C739B909B897}" presName="compNode" presStyleCnt="0"/>
      <dgm:spPr/>
    </dgm:pt>
    <dgm:pt modelId="{BB2F8907-D493-40DC-A609-5AB0E16E0E74}" type="pres">
      <dgm:prSet presAssocID="{448F3D25-0883-4200-BF3E-C739B909B897}" presName="dummyConnPt" presStyleCnt="0"/>
      <dgm:spPr/>
    </dgm:pt>
    <dgm:pt modelId="{85B9CC61-BF97-4132-9042-CE49324470B6}" type="pres">
      <dgm:prSet presAssocID="{448F3D25-0883-4200-BF3E-C739B909B89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5F619-0525-4AAD-B17A-575DE25A0433}" type="pres">
      <dgm:prSet presAssocID="{0C7C6948-E266-4E3B-A1AE-72CAC75AAA76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CD98C4A0-5456-4C6B-9EED-5A50F9C5A58F}" type="pres">
      <dgm:prSet presAssocID="{87E31338-EB2B-46E2-A83D-5FA2ECCDA346}" presName="compNode" presStyleCnt="0"/>
      <dgm:spPr/>
    </dgm:pt>
    <dgm:pt modelId="{1F5974B0-CD8B-458A-BEB7-F4F030CBB382}" type="pres">
      <dgm:prSet presAssocID="{87E31338-EB2B-46E2-A83D-5FA2ECCDA346}" presName="dummyConnPt" presStyleCnt="0"/>
      <dgm:spPr/>
    </dgm:pt>
    <dgm:pt modelId="{38DE52A8-2B15-4F75-AEC1-E61A2B0D2943}" type="pres">
      <dgm:prSet presAssocID="{87E31338-EB2B-46E2-A83D-5FA2ECCDA34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AF7E6-F4D1-4B8A-9D58-58F28C003023}" type="pres">
      <dgm:prSet presAssocID="{6A116FDD-4DF8-4C8D-BCE2-B1FDEB52C4AB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461A21A9-235C-408C-BD0A-C273220D3B26}" type="pres">
      <dgm:prSet presAssocID="{35251BD7-F5FC-4AD1-9B45-BF9113526F0F}" presName="compNode" presStyleCnt="0"/>
      <dgm:spPr/>
    </dgm:pt>
    <dgm:pt modelId="{4CD564A7-5E7D-4D0B-A06D-9898D4E0945E}" type="pres">
      <dgm:prSet presAssocID="{35251BD7-F5FC-4AD1-9B45-BF9113526F0F}" presName="dummyConnPt" presStyleCnt="0"/>
      <dgm:spPr/>
    </dgm:pt>
    <dgm:pt modelId="{73F2A68F-3EA3-4AFF-A1ED-2EDFC3255944}" type="pres">
      <dgm:prSet presAssocID="{35251BD7-F5FC-4AD1-9B45-BF9113526F0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53499-C14D-4B74-B3BF-5F524E0154AC}" type="pres">
      <dgm:prSet presAssocID="{714BA0C2-A795-4AA1-9F2B-1909BC9BDC87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7A4ADD78-F7C5-41D0-9F9B-0ECD2DBFF196}" type="pres">
      <dgm:prSet presAssocID="{FB30D249-4E6A-42E2-9E35-A76599077013}" presName="compNode" presStyleCnt="0"/>
      <dgm:spPr/>
    </dgm:pt>
    <dgm:pt modelId="{6A8B8CFD-F349-4F5B-85AC-3B60CD7DA196}" type="pres">
      <dgm:prSet presAssocID="{FB30D249-4E6A-42E2-9E35-A76599077013}" presName="dummyConnPt" presStyleCnt="0"/>
      <dgm:spPr/>
    </dgm:pt>
    <dgm:pt modelId="{825D3B1D-5D8A-4116-B110-EBAC8BEC00B2}" type="pres">
      <dgm:prSet presAssocID="{FB30D249-4E6A-42E2-9E35-A7659907701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9CED9-5E6E-41A5-B2DC-3F89EEB67DF4}" type="pres">
      <dgm:prSet presAssocID="{1113BDA6-6626-44CE-A10F-102C83E8533D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57BF7FB1-658A-44C0-AE9B-36732675C78C}" type="pres">
      <dgm:prSet presAssocID="{0D5C2838-06DC-45D7-B81E-2B813779E8AA}" presName="compNode" presStyleCnt="0"/>
      <dgm:spPr/>
    </dgm:pt>
    <dgm:pt modelId="{74749FD6-0C05-44EA-8A6B-45CBDC35BFB1}" type="pres">
      <dgm:prSet presAssocID="{0D5C2838-06DC-45D7-B81E-2B813779E8AA}" presName="dummyConnPt" presStyleCnt="0"/>
      <dgm:spPr/>
    </dgm:pt>
    <dgm:pt modelId="{159541D6-C4B3-43EB-883E-50AB0EB3EC00}" type="pres">
      <dgm:prSet presAssocID="{0D5C2838-06DC-45D7-B81E-2B813779E8A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8E708-5888-40B5-A07A-DD33EF82FDA6}" type="pres">
      <dgm:prSet presAssocID="{1F7A009B-2652-4027-927C-A6D79562664D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36F8F62B-456D-4F01-936A-64064904037E}" type="pres">
      <dgm:prSet presAssocID="{784C87AA-94DB-4A76-89F9-91AE686E6AB5}" presName="compNode" presStyleCnt="0"/>
      <dgm:spPr/>
    </dgm:pt>
    <dgm:pt modelId="{5AA95B8E-3F82-4F89-AFC6-26FF7184A008}" type="pres">
      <dgm:prSet presAssocID="{784C87AA-94DB-4A76-89F9-91AE686E6AB5}" presName="dummyConnPt" presStyleCnt="0"/>
      <dgm:spPr/>
    </dgm:pt>
    <dgm:pt modelId="{91B72FA5-3808-48B5-99EA-59A56EA0CAD4}" type="pres">
      <dgm:prSet presAssocID="{784C87AA-94DB-4A76-89F9-91AE686E6AB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D0253-5DD5-4375-B37C-7CFC61935A09}" type="pres">
      <dgm:prSet presAssocID="{54F38171-AFAC-4B4E-905C-8517D4B2969C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A4DF11A7-DB36-4F71-B0D6-04A630A3DA3F}" type="pres">
      <dgm:prSet presAssocID="{D20A43B0-E9DC-422D-8CAC-952708F925C3}" presName="compNode" presStyleCnt="0"/>
      <dgm:spPr/>
    </dgm:pt>
    <dgm:pt modelId="{83A8B287-83D9-4B24-96A7-A4C063DC2122}" type="pres">
      <dgm:prSet presAssocID="{D20A43B0-E9DC-422D-8CAC-952708F925C3}" presName="dummyConnPt" presStyleCnt="0"/>
      <dgm:spPr/>
    </dgm:pt>
    <dgm:pt modelId="{9E274954-A92B-468B-B97B-B459664F0C10}" type="pres">
      <dgm:prSet presAssocID="{D20A43B0-E9DC-422D-8CAC-952708F925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9E073-88AD-48F2-A637-BADE7FCAAF3A}" type="presOf" srcId="{0D5C2838-06DC-45D7-B81E-2B813779E8AA}" destId="{159541D6-C4B3-43EB-883E-50AB0EB3EC00}" srcOrd="0" destOrd="0" presId="urn:microsoft.com/office/officeart/2005/8/layout/bProcess4"/>
    <dgm:cxn modelId="{8DC0B0F5-5B05-431D-96A2-BB397D7BEE9E}" srcId="{7E9FB41D-7325-4F3D-AAEA-C308AE67E926}" destId="{35251BD7-F5FC-4AD1-9B45-BF9113526F0F}" srcOrd="3" destOrd="0" parTransId="{063E2C06-6FD9-4889-9307-0D5E2830827C}" sibTransId="{714BA0C2-A795-4AA1-9F2B-1909BC9BDC87}"/>
    <dgm:cxn modelId="{735AEFDF-3ACF-4044-B9ED-5043BCE76D83}" type="presOf" srcId="{448F3D25-0883-4200-BF3E-C739B909B897}" destId="{85B9CC61-BF97-4132-9042-CE49324470B6}" srcOrd="0" destOrd="0" presId="urn:microsoft.com/office/officeart/2005/8/layout/bProcess4"/>
    <dgm:cxn modelId="{70B43342-AFC0-47DB-97EA-034C14F29561}" srcId="{7E9FB41D-7325-4F3D-AAEA-C308AE67E926}" destId="{3F599072-DFD9-4A93-8ADF-F07ACFC72B12}" srcOrd="0" destOrd="0" parTransId="{81991199-C9D2-4BBB-AFB9-AF6ABCBD2E3E}" sibTransId="{491257DB-5939-4292-95DC-F5C774A942CF}"/>
    <dgm:cxn modelId="{BDA79ADC-B775-4737-8478-C0EC7BE24A33}" type="presOf" srcId="{1F7A009B-2652-4027-927C-A6D79562664D}" destId="{2B18E708-5888-40B5-A07A-DD33EF82FDA6}" srcOrd="0" destOrd="0" presId="urn:microsoft.com/office/officeart/2005/8/layout/bProcess4"/>
    <dgm:cxn modelId="{BEF44F5D-B51A-4342-946D-5EB76718D8EF}" type="presOf" srcId="{D20A43B0-E9DC-422D-8CAC-952708F925C3}" destId="{9E274954-A92B-468B-B97B-B459664F0C10}" srcOrd="0" destOrd="0" presId="urn:microsoft.com/office/officeart/2005/8/layout/bProcess4"/>
    <dgm:cxn modelId="{DD4B04C8-13B4-41FB-835E-1F3CA9F8E99C}" type="presOf" srcId="{6A116FDD-4DF8-4C8D-BCE2-B1FDEB52C4AB}" destId="{2D0AF7E6-F4D1-4B8A-9D58-58F28C003023}" srcOrd="0" destOrd="0" presId="urn:microsoft.com/office/officeart/2005/8/layout/bProcess4"/>
    <dgm:cxn modelId="{04CBFB60-52A2-4E6F-9E90-F47A5622B386}" type="presOf" srcId="{7E9FB41D-7325-4F3D-AAEA-C308AE67E926}" destId="{4B973C74-BA29-433B-9455-593D2BF28065}" srcOrd="0" destOrd="0" presId="urn:microsoft.com/office/officeart/2005/8/layout/bProcess4"/>
    <dgm:cxn modelId="{C5FFB72D-B33E-4778-A5F3-C70E878EBD86}" srcId="{7E9FB41D-7325-4F3D-AAEA-C308AE67E926}" destId="{0D5C2838-06DC-45D7-B81E-2B813779E8AA}" srcOrd="5" destOrd="0" parTransId="{B2186536-8AAD-460B-A7B5-A03D1FDF976B}" sibTransId="{1F7A009B-2652-4027-927C-A6D79562664D}"/>
    <dgm:cxn modelId="{AA7CBFFB-DC89-45F3-9C58-BBB5A7184A14}" srcId="{7E9FB41D-7325-4F3D-AAEA-C308AE67E926}" destId="{D20A43B0-E9DC-422D-8CAC-952708F925C3}" srcOrd="7" destOrd="0" parTransId="{56D67AFC-99E4-4009-9153-AF2B18946E16}" sibTransId="{8551E3C5-F002-4CF2-A012-6AB306FFC892}"/>
    <dgm:cxn modelId="{DF4D4AF3-6EE5-425E-95BE-3AA5A3539D87}" type="presOf" srcId="{784C87AA-94DB-4A76-89F9-91AE686E6AB5}" destId="{91B72FA5-3808-48B5-99EA-59A56EA0CAD4}" srcOrd="0" destOrd="0" presId="urn:microsoft.com/office/officeart/2005/8/layout/bProcess4"/>
    <dgm:cxn modelId="{879F0391-AA88-4C43-BD59-190A1282411D}" type="presOf" srcId="{35251BD7-F5FC-4AD1-9B45-BF9113526F0F}" destId="{73F2A68F-3EA3-4AFF-A1ED-2EDFC3255944}" srcOrd="0" destOrd="0" presId="urn:microsoft.com/office/officeart/2005/8/layout/bProcess4"/>
    <dgm:cxn modelId="{678CAB18-ECB0-4F1A-BD61-51F048AFB5F4}" srcId="{7E9FB41D-7325-4F3D-AAEA-C308AE67E926}" destId="{87E31338-EB2B-46E2-A83D-5FA2ECCDA346}" srcOrd="2" destOrd="0" parTransId="{DFB3AF54-9869-4810-BF11-1AED96CA1FF1}" sibTransId="{6A116FDD-4DF8-4C8D-BCE2-B1FDEB52C4AB}"/>
    <dgm:cxn modelId="{E8755AFD-D878-47FF-BF71-886EFB9F4C7E}" type="presOf" srcId="{54F38171-AFAC-4B4E-905C-8517D4B2969C}" destId="{7D4D0253-5DD5-4375-B37C-7CFC61935A09}" srcOrd="0" destOrd="0" presId="urn:microsoft.com/office/officeart/2005/8/layout/bProcess4"/>
    <dgm:cxn modelId="{787512F4-2F89-4061-B7CF-88DEDEBE0DCD}" type="presOf" srcId="{87E31338-EB2B-46E2-A83D-5FA2ECCDA346}" destId="{38DE52A8-2B15-4F75-AEC1-E61A2B0D2943}" srcOrd="0" destOrd="0" presId="urn:microsoft.com/office/officeart/2005/8/layout/bProcess4"/>
    <dgm:cxn modelId="{DD694163-B687-4CC7-B465-57C67771089C}" type="presOf" srcId="{0C7C6948-E266-4E3B-A1AE-72CAC75AAA76}" destId="{7005F619-0525-4AAD-B17A-575DE25A0433}" srcOrd="0" destOrd="0" presId="urn:microsoft.com/office/officeart/2005/8/layout/bProcess4"/>
    <dgm:cxn modelId="{F0C588D6-7568-46A2-905E-224078547BE6}" type="presOf" srcId="{3F599072-DFD9-4A93-8ADF-F07ACFC72B12}" destId="{6024BD5D-635A-4297-A69F-09F8F6A4F582}" srcOrd="0" destOrd="0" presId="urn:microsoft.com/office/officeart/2005/8/layout/bProcess4"/>
    <dgm:cxn modelId="{261B584D-1F14-4A26-9B4E-EBBD7CC62BDD}" type="presOf" srcId="{1113BDA6-6626-44CE-A10F-102C83E8533D}" destId="{AF39CED9-5E6E-41A5-B2DC-3F89EEB67DF4}" srcOrd="0" destOrd="0" presId="urn:microsoft.com/office/officeart/2005/8/layout/bProcess4"/>
    <dgm:cxn modelId="{F271CF76-A90C-4B8B-B22A-B74B517EFCCE}" type="presOf" srcId="{FB30D249-4E6A-42E2-9E35-A76599077013}" destId="{825D3B1D-5D8A-4116-B110-EBAC8BEC00B2}" srcOrd="0" destOrd="0" presId="urn:microsoft.com/office/officeart/2005/8/layout/bProcess4"/>
    <dgm:cxn modelId="{8DEE9BB7-D6DD-498C-94F8-3250D7030CA2}" type="presOf" srcId="{491257DB-5939-4292-95DC-F5C774A942CF}" destId="{53FD4AE7-7678-49DA-A79C-C66452D44ACC}" srcOrd="0" destOrd="0" presId="urn:microsoft.com/office/officeart/2005/8/layout/bProcess4"/>
    <dgm:cxn modelId="{404F530A-16E9-4A04-A800-3436D818391C}" srcId="{7E9FB41D-7325-4F3D-AAEA-C308AE67E926}" destId="{784C87AA-94DB-4A76-89F9-91AE686E6AB5}" srcOrd="6" destOrd="0" parTransId="{525175F8-8FC2-4371-9B11-F35B73733B93}" sibTransId="{54F38171-AFAC-4B4E-905C-8517D4B2969C}"/>
    <dgm:cxn modelId="{76CEF80B-1937-4E3B-BAAA-F10890EA730A}" srcId="{7E9FB41D-7325-4F3D-AAEA-C308AE67E926}" destId="{FB30D249-4E6A-42E2-9E35-A76599077013}" srcOrd="4" destOrd="0" parTransId="{DAF879E9-AD74-49EA-9AE9-88E97256B658}" sibTransId="{1113BDA6-6626-44CE-A10F-102C83E8533D}"/>
    <dgm:cxn modelId="{D4AC2AA7-B84F-402E-86B1-7E3B62A96096}" srcId="{7E9FB41D-7325-4F3D-AAEA-C308AE67E926}" destId="{448F3D25-0883-4200-BF3E-C739B909B897}" srcOrd="1" destOrd="0" parTransId="{6CEADDDC-EE99-42BD-8E43-FDE020C95103}" sibTransId="{0C7C6948-E266-4E3B-A1AE-72CAC75AAA76}"/>
    <dgm:cxn modelId="{DE72B927-75DD-4389-B506-141F810BDEED}" type="presOf" srcId="{714BA0C2-A795-4AA1-9F2B-1909BC9BDC87}" destId="{F5453499-C14D-4B74-B3BF-5F524E0154AC}" srcOrd="0" destOrd="0" presId="urn:microsoft.com/office/officeart/2005/8/layout/bProcess4"/>
    <dgm:cxn modelId="{E6BEEA23-07F3-4F57-AA89-5E4E9ECBF7AB}" type="presParOf" srcId="{4B973C74-BA29-433B-9455-593D2BF28065}" destId="{BFC5A527-ECFA-483D-9841-467524236790}" srcOrd="0" destOrd="0" presId="urn:microsoft.com/office/officeart/2005/8/layout/bProcess4"/>
    <dgm:cxn modelId="{00F7BEC8-048A-488D-805C-204CBDA93253}" type="presParOf" srcId="{BFC5A527-ECFA-483D-9841-467524236790}" destId="{89FBD0A5-B0D1-49FC-9F3F-C98C3E0C71BC}" srcOrd="0" destOrd="0" presId="urn:microsoft.com/office/officeart/2005/8/layout/bProcess4"/>
    <dgm:cxn modelId="{C14344E0-01A0-44AE-BD49-EA5A07AA215A}" type="presParOf" srcId="{BFC5A527-ECFA-483D-9841-467524236790}" destId="{6024BD5D-635A-4297-A69F-09F8F6A4F582}" srcOrd="1" destOrd="0" presId="urn:microsoft.com/office/officeart/2005/8/layout/bProcess4"/>
    <dgm:cxn modelId="{1DB0A5CA-9338-4AFE-B5E9-63C008E59B89}" type="presParOf" srcId="{4B973C74-BA29-433B-9455-593D2BF28065}" destId="{53FD4AE7-7678-49DA-A79C-C66452D44ACC}" srcOrd="1" destOrd="0" presId="urn:microsoft.com/office/officeart/2005/8/layout/bProcess4"/>
    <dgm:cxn modelId="{49C336D1-10CF-4BE9-A7C3-B11245453DEE}" type="presParOf" srcId="{4B973C74-BA29-433B-9455-593D2BF28065}" destId="{41F62689-7D7B-48DB-B40C-57CB64B10872}" srcOrd="2" destOrd="0" presId="urn:microsoft.com/office/officeart/2005/8/layout/bProcess4"/>
    <dgm:cxn modelId="{BAF60CD3-D1AA-4E07-A5A0-F75E443A68AE}" type="presParOf" srcId="{41F62689-7D7B-48DB-B40C-57CB64B10872}" destId="{BB2F8907-D493-40DC-A609-5AB0E16E0E74}" srcOrd="0" destOrd="0" presId="urn:microsoft.com/office/officeart/2005/8/layout/bProcess4"/>
    <dgm:cxn modelId="{D5924419-1417-45B8-B62D-F7AAFF23345F}" type="presParOf" srcId="{41F62689-7D7B-48DB-B40C-57CB64B10872}" destId="{85B9CC61-BF97-4132-9042-CE49324470B6}" srcOrd="1" destOrd="0" presId="urn:microsoft.com/office/officeart/2005/8/layout/bProcess4"/>
    <dgm:cxn modelId="{D814BF71-8264-4B13-8EF3-73CA96CFF6B3}" type="presParOf" srcId="{4B973C74-BA29-433B-9455-593D2BF28065}" destId="{7005F619-0525-4AAD-B17A-575DE25A0433}" srcOrd="3" destOrd="0" presId="urn:microsoft.com/office/officeart/2005/8/layout/bProcess4"/>
    <dgm:cxn modelId="{9BA226FC-A552-444F-89A3-181F1741F2CB}" type="presParOf" srcId="{4B973C74-BA29-433B-9455-593D2BF28065}" destId="{CD98C4A0-5456-4C6B-9EED-5A50F9C5A58F}" srcOrd="4" destOrd="0" presId="urn:microsoft.com/office/officeart/2005/8/layout/bProcess4"/>
    <dgm:cxn modelId="{0E446D5F-59C3-41F0-ABC7-A7123F402DA3}" type="presParOf" srcId="{CD98C4A0-5456-4C6B-9EED-5A50F9C5A58F}" destId="{1F5974B0-CD8B-458A-BEB7-F4F030CBB382}" srcOrd="0" destOrd="0" presId="urn:microsoft.com/office/officeart/2005/8/layout/bProcess4"/>
    <dgm:cxn modelId="{D1890FEC-AD26-428E-B2AC-E573862CDCB1}" type="presParOf" srcId="{CD98C4A0-5456-4C6B-9EED-5A50F9C5A58F}" destId="{38DE52A8-2B15-4F75-AEC1-E61A2B0D2943}" srcOrd="1" destOrd="0" presId="urn:microsoft.com/office/officeart/2005/8/layout/bProcess4"/>
    <dgm:cxn modelId="{580ABCE8-568D-4AAD-A4C9-43205F25EA59}" type="presParOf" srcId="{4B973C74-BA29-433B-9455-593D2BF28065}" destId="{2D0AF7E6-F4D1-4B8A-9D58-58F28C003023}" srcOrd="5" destOrd="0" presId="urn:microsoft.com/office/officeart/2005/8/layout/bProcess4"/>
    <dgm:cxn modelId="{CE248E28-D638-4C3F-8C98-EEC65FD74693}" type="presParOf" srcId="{4B973C74-BA29-433B-9455-593D2BF28065}" destId="{461A21A9-235C-408C-BD0A-C273220D3B26}" srcOrd="6" destOrd="0" presId="urn:microsoft.com/office/officeart/2005/8/layout/bProcess4"/>
    <dgm:cxn modelId="{B91EF7E1-B4AA-4F93-9AD2-251FC27B69D0}" type="presParOf" srcId="{461A21A9-235C-408C-BD0A-C273220D3B26}" destId="{4CD564A7-5E7D-4D0B-A06D-9898D4E0945E}" srcOrd="0" destOrd="0" presId="urn:microsoft.com/office/officeart/2005/8/layout/bProcess4"/>
    <dgm:cxn modelId="{5A066A87-7931-4DA1-A1D2-C78EA0669815}" type="presParOf" srcId="{461A21A9-235C-408C-BD0A-C273220D3B26}" destId="{73F2A68F-3EA3-4AFF-A1ED-2EDFC3255944}" srcOrd="1" destOrd="0" presId="urn:microsoft.com/office/officeart/2005/8/layout/bProcess4"/>
    <dgm:cxn modelId="{EC89AC65-0FAA-4B8A-9381-62DF268CB759}" type="presParOf" srcId="{4B973C74-BA29-433B-9455-593D2BF28065}" destId="{F5453499-C14D-4B74-B3BF-5F524E0154AC}" srcOrd="7" destOrd="0" presId="urn:microsoft.com/office/officeart/2005/8/layout/bProcess4"/>
    <dgm:cxn modelId="{3A25975A-8B2C-4BF8-87FB-B02527E5E431}" type="presParOf" srcId="{4B973C74-BA29-433B-9455-593D2BF28065}" destId="{7A4ADD78-F7C5-41D0-9F9B-0ECD2DBFF196}" srcOrd="8" destOrd="0" presId="urn:microsoft.com/office/officeart/2005/8/layout/bProcess4"/>
    <dgm:cxn modelId="{B7234DDE-FAD9-4A93-BDD8-0DC75066B3EE}" type="presParOf" srcId="{7A4ADD78-F7C5-41D0-9F9B-0ECD2DBFF196}" destId="{6A8B8CFD-F349-4F5B-85AC-3B60CD7DA196}" srcOrd="0" destOrd="0" presId="urn:microsoft.com/office/officeart/2005/8/layout/bProcess4"/>
    <dgm:cxn modelId="{B25D96F3-3046-47CB-841B-2AE04BAFF184}" type="presParOf" srcId="{7A4ADD78-F7C5-41D0-9F9B-0ECD2DBFF196}" destId="{825D3B1D-5D8A-4116-B110-EBAC8BEC00B2}" srcOrd="1" destOrd="0" presId="urn:microsoft.com/office/officeart/2005/8/layout/bProcess4"/>
    <dgm:cxn modelId="{51FF5625-739C-4C1E-A77E-AA4A7D6D0DFA}" type="presParOf" srcId="{4B973C74-BA29-433B-9455-593D2BF28065}" destId="{AF39CED9-5E6E-41A5-B2DC-3F89EEB67DF4}" srcOrd="9" destOrd="0" presId="urn:microsoft.com/office/officeart/2005/8/layout/bProcess4"/>
    <dgm:cxn modelId="{701C46C8-7C24-46C6-87E7-2835B1048175}" type="presParOf" srcId="{4B973C74-BA29-433B-9455-593D2BF28065}" destId="{57BF7FB1-658A-44C0-AE9B-36732675C78C}" srcOrd="10" destOrd="0" presId="urn:microsoft.com/office/officeart/2005/8/layout/bProcess4"/>
    <dgm:cxn modelId="{FF2A4C0A-9976-40ED-888D-97BE70663463}" type="presParOf" srcId="{57BF7FB1-658A-44C0-AE9B-36732675C78C}" destId="{74749FD6-0C05-44EA-8A6B-45CBDC35BFB1}" srcOrd="0" destOrd="0" presId="urn:microsoft.com/office/officeart/2005/8/layout/bProcess4"/>
    <dgm:cxn modelId="{6005989C-53E5-43E0-AB07-8880DBE095A9}" type="presParOf" srcId="{57BF7FB1-658A-44C0-AE9B-36732675C78C}" destId="{159541D6-C4B3-43EB-883E-50AB0EB3EC00}" srcOrd="1" destOrd="0" presId="urn:microsoft.com/office/officeart/2005/8/layout/bProcess4"/>
    <dgm:cxn modelId="{FF4076B8-00F5-4A10-823C-6160BCFD43F3}" type="presParOf" srcId="{4B973C74-BA29-433B-9455-593D2BF28065}" destId="{2B18E708-5888-40B5-A07A-DD33EF82FDA6}" srcOrd="11" destOrd="0" presId="urn:microsoft.com/office/officeart/2005/8/layout/bProcess4"/>
    <dgm:cxn modelId="{0A241C64-0C9F-466F-9252-E4DA6EA2169E}" type="presParOf" srcId="{4B973C74-BA29-433B-9455-593D2BF28065}" destId="{36F8F62B-456D-4F01-936A-64064904037E}" srcOrd="12" destOrd="0" presId="urn:microsoft.com/office/officeart/2005/8/layout/bProcess4"/>
    <dgm:cxn modelId="{2EC9E245-5C86-4BF4-808D-27CADF2D1351}" type="presParOf" srcId="{36F8F62B-456D-4F01-936A-64064904037E}" destId="{5AA95B8E-3F82-4F89-AFC6-26FF7184A008}" srcOrd="0" destOrd="0" presId="urn:microsoft.com/office/officeart/2005/8/layout/bProcess4"/>
    <dgm:cxn modelId="{74891DB4-3D4E-4084-97C4-0A7F204663F8}" type="presParOf" srcId="{36F8F62B-456D-4F01-936A-64064904037E}" destId="{91B72FA5-3808-48B5-99EA-59A56EA0CAD4}" srcOrd="1" destOrd="0" presId="urn:microsoft.com/office/officeart/2005/8/layout/bProcess4"/>
    <dgm:cxn modelId="{20613365-83C5-4F39-A908-0128CA0CC76A}" type="presParOf" srcId="{4B973C74-BA29-433B-9455-593D2BF28065}" destId="{7D4D0253-5DD5-4375-B37C-7CFC61935A09}" srcOrd="13" destOrd="0" presId="urn:microsoft.com/office/officeart/2005/8/layout/bProcess4"/>
    <dgm:cxn modelId="{7ECF708A-2EE6-41D1-83CD-DF8C1E4FF54E}" type="presParOf" srcId="{4B973C74-BA29-433B-9455-593D2BF28065}" destId="{A4DF11A7-DB36-4F71-B0D6-04A630A3DA3F}" srcOrd="14" destOrd="0" presId="urn:microsoft.com/office/officeart/2005/8/layout/bProcess4"/>
    <dgm:cxn modelId="{14EBD4E1-D716-4AA9-8AB7-E47BA2941483}" type="presParOf" srcId="{A4DF11A7-DB36-4F71-B0D6-04A630A3DA3F}" destId="{83A8B287-83D9-4B24-96A7-A4C063DC2122}" srcOrd="0" destOrd="0" presId="urn:microsoft.com/office/officeart/2005/8/layout/bProcess4"/>
    <dgm:cxn modelId="{A638626E-40F5-4D03-9D40-3CCC07B1519A}" type="presParOf" srcId="{A4DF11A7-DB36-4F71-B0D6-04A630A3DA3F}" destId="{9E274954-A92B-468B-B97B-B459664F0C1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B642D-843C-4543-8EB2-C7565748F08E}">
      <dsp:nvSpPr>
        <dsp:cNvPr id="0" name=""/>
        <dsp:cNvSpPr/>
      </dsp:nvSpPr>
      <dsp:spPr>
        <a:xfrm>
          <a:off x="3451770" y="386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«круглые столы»</a:t>
          </a:r>
          <a:endParaRPr lang="ru-RU" sz="1000" kern="1200" dirty="0"/>
        </a:p>
      </dsp:txBody>
      <dsp:txXfrm>
        <a:off x="3451770" y="386"/>
        <a:ext cx="1326058" cy="1326058"/>
      </dsp:txXfrm>
    </dsp:sp>
    <dsp:sp modelId="{E087AE8B-D4E2-459A-9BBD-9DB5F3D940C8}">
      <dsp:nvSpPr>
        <dsp:cNvPr id="0" name=""/>
        <dsp:cNvSpPr/>
      </dsp:nvSpPr>
      <dsp:spPr>
        <a:xfrm rot="2160000">
          <a:off x="4735796" y="1018693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160000">
        <a:off x="4735796" y="1018693"/>
        <a:ext cx="351995" cy="447544"/>
      </dsp:txXfrm>
    </dsp:sp>
    <dsp:sp modelId="{119327F4-9055-42BD-BE99-5F9DCB12B9D0}">
      <dsp:nvSpPr>
        <dsp:cNvPr id="0" name=""/>
        <dsp:cNvSpPr/>
      </dsp:nvSpPr>
      <dsp:spPr>
        <a:xfrm>
          <a:off x="5061877" y="1170197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организация коллективных размышлений</a:t>
          </a:r>
          <a:endParaRPr lang="ru-RU" sz="1000" kern="1200" dirty="0"/>
        </a:p>
      </dsp:txBody>
      <dsp:txXfrm>
        <a:off x="5061877" y="1170197"/>
        <a:ext cx="1326058" cy="1326058"/>
      </dsp:txXfrm>
    </dsp:sp>
    <dsp:sp modelId="{D6FA010E-4C00-4FCB-A900-3EB10CA0F68D}">
      <dsp:nvSpPr>
        <dsp:cNvPr id="0" name=""/>
        <dsp:cNvSpPr/>
      </dsp:nvSpPr>
      <dsp:spPr>
        <a:xfrm rot="6480000">
          <a:off x="5244484" y="2546377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6480000">
        <a:off x="5244484" y="2546377"/>
        <a:ext cx="351995" cy="447544"/>
      </dsp:txXfrm>
    </dsp:sp>
    <dsp:sp modelId="{FC607318-DB04-4106-A08F-B39294A0FA1A}">
      <dsp:nvSpPr>
        <dsp:cNvPr id="0" name=""/>
        <dsp:cNvSpPr/>
      </dsp:nvSpPr>
      <dsp:spPr>
        <a:xfrm>
          <a:off x="4446871" y="3062991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составление родословных</a:t>
          </a:r>
          <a:endParaRPr lang="ru-RU" sz="1000" kern="1200" dirty="0"/>
        </a:p>
      </dsp:txBody>
      <dsp:txXfrm>
        <a:off x="4446871" y="3062991"/>
        <a:ext cx="1326058" cy="1326058"/>
      </dsp:txXfrm>
    </dsp:sp>
    <dsp:sp modelId="{AC7E2DFF-4BDD-4C96-885D-13F286372476}">
      <dsp:nvSpPr>
        <dsp:cNvPr id="0" name=""/>
        <dsp:cNvSpPr/>
      </dsp:nvSpPr>
      <dsp:spPr>
        <a:xfrm rot="10800000">
          <a:off x="3948764" y="3502248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948764" y="3502248"/>
        <a:ext cx="351995" cy="447544"/>
      </dsp:txXfrm>
    </dsp:sp>
    <dsp:sp modelId="{59D53B6B-45EB-434B-ACC9-CF9BA5CA00D7}">
      <dsp:nvSpPr>
        <dsp:cNvPr id="0" name=""/>
        <dsp:cNvSpPr/>
      </dsp:nvSpPr>
      <dsp:spPr>
        <a:xfrm>
          <a:off x="2456669" y="3062991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ролевые и деловые игры</a:t>
          </a:r>
          <a:endParaRPr lang="ru-RU" sz="1000" kern="1200" dirty="0"/>
        </a:p>
      </dsp:txBody>
      <dsp:txXfrm>
        <a:off x="2456669" y="3062991"/>
        <a:ext cx="1326058" cy="1326058"/>
      </dsp:txXfrm>
    </dsp:sp>
    <dsp:sp modelId="{B12CEC95-05E1-441D-A960-5C968F4744C4}">
      <dsp:nvSpPr>
        <dsp:cNvPr id="0" name=""/>
        <dsp:cNvSpPr/>
      </dsp:nvSpPr>
      <dsp:spPr>
        <a:xfrm rot="15120000">
          <a:off x="2639276" y="2565326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5120000">
        <a:off x="2639276" y="2565326"/>
        <a:ext cx="351995" cy="447544"/>
      </dsp:txXfrm>
    </dsp:sp>
    <dsp:sp modelId="{4AA8C80A-7E5E-4CD8-B23C-7AFA20B79D81}">
      <dsp:nvSpPr>
        <dsp:cNvPr id="0" name=""/>
        <dsp:cNvSpPr/>
      </dsp:nvSpPr>
      <dsp:spPr>
        <a:xfrm>
          <a:off x="1841663" y="1170197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дебаты</a:t>
          </a:r>
          <a:endParaRPr lang="ru-RU" sz="1000" kern="1200" dirty="0"/>
        </a:p>
      </dsp:txBody>
      <dsp:txXfrm>
        <a:off x="1841663" y="1170197"/>
        <a:ext cx="1326058" cy="1326058"/>
      </dsp:txXfrm>
    </dsp:sp>
    <dsp:sp modelId="{5F4A271E-B3F9-447D-96BE-0B0D001B87BE}">
      <dsp:nvSpPr>
        <dsp:cNvPr id="0" name=""/>
        <dsp:cNvSpPr/>
      </dsp:nvSpPr>
      <dsp:spPr>
        <a:xfrm rot="19440000">
          <a:off x="3125689" y="1030404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440000">
        <a:off x="3125689" y="1030404"/>
        <a:ext cx="351995" cy="447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D4AE7-7678-49DA-A79C-C66452D44ACC}">
      <dsp:nvSpPr>
        <dsp:cNvPr id="0" name=""/>
        <dsp:cNvSpPr/>
      </dsp:nvSpPr>
      <dsp:spPr>
        <a:xfrm rot="5400000">
          <a:off x="-65600" y="997799"/>
          <a:ext cx="1558019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4BD5D-635A-4297-A69F-09F8F6A4F582}">
      <dsp:nvSpPr>
        <dsp:cNvPr id="0" name=""/>
        <dsp:cNvSpPr/>
      </dsp:nvSpPr>
      <dsp:spPr>
        <a:xfrm>
          <a:off x="290929" y="69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репродуктивный</a:t>
          </a:r>
          <a:endParaRPr lang="ru-RU" sz="1600" kern="1200" dirty="0"/>
        </a:p>
      </dsp:txBody>
      <dsp:txXfrm>
        <a:off x="290929" y="694"/>
        <a:ext cx="2089546" cy="1253728"/>
      </dsp:txXfrm>
    </dsp:sp>
    <dsp:sp modelId="{7005F619-0525-4AAD-B17A-575DE25A0433}">
      <dsp:nvSpPr>
        <dsp:cNvPr id="0" name=""/>
        <dsp:cNvSpPr/>
      </dsp:nvSpPr>
      <dsp:spPr>
        <a:xfrm rot="5400000">
          <a:off x="-65600" y="2564959"/>
          <a:ext cx="1558019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CC61-BF97-4132-9042-CE49324470B6}">
      <dsp:nvSpPr>
        <dsp:cNvPr id="0" name=""/>
        <dsp:cNvSpPr/>
      </dsp:nvSpPr>
      <dsp:spPr>
        <a:xfrm>
          <a:off x="290929" y="156785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информационно-рецептивный</a:t>
          </a:r>
          <a:endParaRPr lang="ru-RU" sz="1600" kern="1200" dirty="0"/>
        </a:p>
      </dsp:txBody>
      <dsp:txXfrm>
        <a:off x="290929" y="1567854"/>
        <a:ext cx="2089546" cy="1253728"/>
      </dsp:txXfrm>
    </dsp:sp>
    <dsp:sp modelId="{2D0AF7E6-F4D1-4B8A-9D58-58F28C003023}">
      <dsp:nvSpPr>
        <dsp:cNvPr id="0" name=""/>
        <dsp:cNvSpPr/>
      </dsp:nvSpPr>
      <dsp:spPr>
        <a:xfrm>
          <a:off x="717979" y="3348539"/>
          <a:ext cx="2769956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E52A8-2B15-4F75-AEC1-E61A2B0D2943}">
      <dsp:nvSpPr>
        <dsp:cNvPr id="0" name=""/>
        <dsp:cNvSpPr/>
      </dsp:nvSpPr>
      <dsp:spPr>
        <a:xfrm>
          <a:off x="290929" y="313501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проблемный</a:t>
          </a:r>
          <a:endParaRPr lang="ru-RU" sz="1600" kern="1200" dirty="0"/>
        </a:p>
      </dsp:txBody>
      <dsp:txXfrm>
        <a:off x="290929" y="3135014"/>
        <a:ext cx="2089546" cy="1253728"/>
      </dsp:txXfrm>
    </dsp:sp>
    <dsp:sp modelId="{F5453499-C14D-4B74-B3BF-5F524E0154AC}">
      <dsp:nvSpPr>
        <dsp:cNvPr id="0" name=""/>
        <dsp:cNvSpPr/>
      </dsp:nvSpPr>
      <dsp:spPr>
        <a:xfrm rot="16200000">
          <a:off x="2713496" y="2564959"/>
          <a:ext cx="1558019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A68F-3EA3-4AFF-A1ED-2EDFC3255944}">
      <dsp:nvSpPr>
        <dsp:cNvPr id="0" name=""/>
        <dsp:cNvSpPr/>
      </dsp:nvSpPr>
      <dsp:spPr>
        <a:xfrm>
          <a:off x="3070026" y="313501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исследовательский</a:t>
          </a:r>
          <a:endParaRPr lang="ru-RU" sz="1600" kern="1200" dirty="0"/>
        </a:p>
      </dsp:txBody>
      <dsp:txXfrm>
        <a:off x="3070026" y="3135014"/>
        <a:ext cx="2089546" cy="1253728"/>
      </dsp:txXfrm>
    </dsp:sp>
    <dsp:sp modelId="{AF39CED9-5E6E-41A5-B2DC-3F89EEB67DF4}">
      <dsp:nvSpPr>
        <dsp:cNvPr id="0" name=""/>
        <dsp:cNvSpPr/>
      </dsp:nvSpPr>
      <dsp:spPr>
        <a:xfrm rot="16200000">
          <a:off x="2713496" y="997799"/>
          <a:ext cx="1558019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D3B1D-5D8A-4116-B110-EBAC8BEC00B2}">
      <dsp:nvSpPr>
        <dsp:cNvPr id="0" name=""/>
        <dsp:cNvSpPr/>
      </dsp:nvSpPr>
      <dsp:spPr>
        <a:xfrm>
          <a:off x="3070026" y="156785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 «мозгового штурма</a:t>
          </a:r>
          <a:endParaRPr lang="ru-RU" sz="1600" kern="1200" dirty="0"/>
        </a:p>
      </dsp:txBody>
      <dsp:txXfrm>
        <a:off x="3070026" y="1567854"/>
        <a:ext cx="2089546" cy="1253728"/>
      </dsp:txXfrm>
    </dsp:sp>
    <dsp:sp modelId="{2B18E708-5888-40B5-A07A-DD33EF82FDA6}">
      <dsp:nvSpPr>
        <dsp:cNvPr id="0" name=""/>
        <dsp:cNvSpPr/>
      </dsp:nvSpPr>
      <dsp:spPr>
        <a:xfrm>
          <a:off x="3497076" y="214219"/>
          <a:ext cx="2769956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541D6-C4B3-43EB-883E-50AB0EB3EC00}">
      <dsp:nvSpPr>
        <dsp:cNvPr id="0" name=""/>
        <dsp:cNvSpPr/>
      </dsp:nvSpPr>
      <dsp:spPr>
        <a:xfrm>
          <a:off x="3070026" y="69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эвристическая беседа</a:t>
          </a:r>
          <a:endParaRPr lang="ru-RU" sz="1600" kern="1200" dirty="0"/>
        </a:p>
      </dsp:txBody>
      <dsp:txXfrm>
        <a:off x="3070026" y="694"/>
        <a:ext cx="2089546" cy="1253728"/>
      </dsp:txXfrm>
    </dsp:sp>
    <dsp:sp modelId="{7D4D0253-5DD5-4375-B37C-7CFC61935A09}">
      <dsp:nvSpPr>
        <dsp:cNvPr id="0" name=""/>
        <dsp:cNvSpPr/>
      </dsp:nvSpPr>
      <dsp:spPr>
        <a:xfrm rot="5400000">
          <a:off x="5492593" y="997799"/>
          <a:ext cx="1558019" cy="188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72FA5-3808-48B5-99EA-59A56EA0CAD4}">
      <dsp:nvSpPr>
        <dsp:cNvPr id="0" name=""/>
        <dsp:cNvSpPr/>
      </dsp:nvSpPr>
      <dsp:spPr>
        <a:xfrm>
          <a:off x="5849123" y="69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документов</a:t>
          </a:r>
          <a:endParaRPr lang="ru-RU" sz="1600" kern="1200" dirty="0"/>
        </a:p>
      </dsp:txBody>
      <dsp:txXfrm>
        <a:off x="5849123" y="694"/>
        <a:ext cx="2089546" cy="1253728"/>
      </dsp:txXfrm>
    </dsp:sp>
    <dsp:sp modelId="{9E274954-A92B-468B-B97B-B459664F0C10}">
      <dsp:nvSpPr>
        <dsp:cNvPr id="0" name=""/>
        <dsp:cNvSpPr/>
      </dsp:nvSpPr>
      <dsp:spPr>
        <a:xfrm>
          <a:off x="5849123" y="1567854"/>
          <a:ext cx="208954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написание эссе </a:t>
          </a:r>
          <a:endParaRPr lang="ru-RU" sz="1600" kern="1200" dirty="0"/>
        </a:p>
      </dsp:txBody>
      <dsp:txXfrm>
        <a:off x="5849123" y="1567854"/>
        <a:ext cx="2089546" cy="125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по самообразованию:</a:t>
            </a:r>
            <a:br>
              <a:rPr lang="ru-RU" dirty="0" smtClean="0"/>
            </a:br>
            <a:r>
              <a:rPr lang="ru-RU" dirty="0" smtClean="0"/>
              <a:t>«Воспитание патриотизма и                                                                            гражданственности на  уроках истории и во внеклассной работе».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Пусть без страха жалуют к нам в гости…..»</a:t>
            </a:r>
            <a:endParaRPr lang="ru-RU" dirty="0"/>
          </a:p>
        </p:txBody>
      </p:sp>
      <p:pic>
        <p:nvPicPr>
          <p:cNvPr id="1026" name="Picture 2" descr="K:\DSCN1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«Смутное время»</a:t>
            </a:r>
            <a:endParaRPr lang="ru-RU" dirty="0"/>
          </a:p>
        </p:txBody>
      </p:sp>
      <p:pic>
        <p:nvPicPr>
          <p:cNvPr id="2050" name="Picture 2" descr="K:\DSCN1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Правления Петра </a:t>
            </a:r>
            <a:r>
              <a:rPr lang="en-US" dirty="0" smtClean="0"/>
              <a:t>I </a:t>
            </a:r>
            <a:endParaRPr lang="ru-RU" dirty="0"/>
          </a:p>
        </p:txBody>
      </p:sp>
      <p:pic>
        <p:nvPicPr>
          <p:cNvPr id="3074" name="Picture 2" descr="C:\Documents and Settings\Admin\Рабочий стол\DSCN0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Отечественная война 1812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 свою жизнь, ни свою свободу, ни жизнь господ защищали крепостные крестьяне, а  независимость Отечества, свою землю и этим гордились.</a:t>
            </a:r>
            <a:endParaRPr lang="ru-RU" dirty="0"/>
          </a:p>
        </p:txBody>
      </p:sp>
      <p:pic>
        <p:nvPicPr>
          <p:cNvPr id="2050" name="Picture 2" descr="C:\Documents and Settings\Admin\Рабочий стол\DSCN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514353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Реформы П.А. Столыпина</a:t>
            </a:r>
            <a:endParaRPr lang="ru-RU" dirty="0"/>
          </a:p>
        </p:txBody>
      </p:sp>
      <p:pic>
        <p:nvPicPr>
          <p:cNvPr id="3074" name="Picture 2" descr="C:\Documents and Settings\Admin\Рабочий стол\DSCN0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«Битва на </a:t>
            </a:r>
            <a:r>
              <a:rPr lang="ru-RU" dirty="0" smtClean="0"/>
              <a:t>К</a:t>
            </a:r>
            <a:r>
              <a:rPr lang="ru-RU" dirty="0" smtClean="0"/>
              <a:t>урской дуге»</a:t>
            </a:r>
            <a:endParaRPr lang="ru-RU" dirty="0"/>
          </a:p>
        </p:txBody>
      </p:sp>
      <p:pic>
        <p:nvPicPr>
          <p:cNvPr id="4098" name="Picture 2" descr="C:\Documents and Settings\Admin\Рабочий стол\DSCN0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Литературно-музыкальная   композиция</a:t>
            </a:r>
            <a:endParaRPr lang="ru-RU" dirty="0"/>
          </a:p>
        </p:txBody>
      </p:sp>
      <p:pic>
        <p:nvPicPr>
          <p:cNvPr id="5122" name="Picture 2" descr="K:\школа\l_2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339181"/>
            <a:ext cx="47625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Гибли, гибли наши солдаты</a:t>
            </a:r>
            <a:br>
              <a:rPr lang="ru-RU" sz="2400" dirty="0" smtClean="0"/>
            </a:br>
            <a:r>
              <a:rPr lang="ru-RU" sz="2400" dirty="0" smtClean="0"/>
              <a:t>В Сталинграде, под Курском, Москвой…</a:t>
            </a:r>
            <a:endParaRPr lang="ru-RU" sz="2400" dirty="0"/>
          </a:p>
        </p:txBody>
      </p:sp>
      <p:pic>
        <p:nvPicPr>
          <p:cNvPr id="6146" name="Picture 2" descr="K:\«Ты в памяти и в сердце, Сталинград»\DSCN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786182" cy="3000396"/>
          </a:xfrm>
          <a:prstGeom prst="rect">
            <a:avLst/>
          </a:prstGeom>
          <a:noFill/>
        </p:spPr>
      </p:pic>
      <p:pic>
        <p:nvPicPr>
          <p:cNvPr id="6147" name="Picture 3" descr="K:\«Ты в памяти и в сердце, Сталинград»\DSCN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928802"/>
            <a:ext cx="471490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Admin\Рабочий стол\DSCN0670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93" y="1935163"/>
            <a:ext cx="676261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Митинг</a:t>
            </a:r>
            <a:endParaRPr lang="ru-RU" dirty="0"/>
          </a:p>
        </p:txBody>
      </p:sp>
      <p:pic>
        <p:nvPicPr>
          <p:cNvPr id="13314" name="Picture 2" descr="K:\SAM_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i="1" dirty="0" smtClean="0"/>
              <a:t>“Можно не знать многих наук и быть образованным человеком,</a:t>
            </a:r>
            <a:r>
              <a:rPr lang="en-US" sz="4000" b="1" i="1" dirty="0" smtClean="0"/>
              <a:t> </a:t>
            </a:r>
            <a:r>
              <a:rPr lang="ru-RU" sz="4000" b="1" i="1" dirty="0" smtClean="0"/>
              <a:t>но нельзя быть образованным, не зная истории своей Родины”.</a:t>
            </a:r>
            <a:endParaRPr lang="en-US" sz="4000" b="1" i="1" dirty="0" smtClean="0"/>
          </a:p>
          <a:p>
            <a:pPr>
              <a:buNone/>
            </a:pPr>
            <a:r>
              <a:rPr lang="en-US" sz="4000" b="1" i="1" dirty="0" smtClean="0"/>
              <a:t>                                                 </a:t>
            </a:r>
            <a:r>
              <a:rPr lang="ru-RU" sz="2000" b="1" dirty="0" smtClean="0"/>
              <a:t>Н.Г. Чернышевский</a:t>
            </a:r>
            <a:endParaRPr lang="en-US" sz="4000" b="1" i="1" dirty="0" smtClean="0"/>
          </a:p>
          <a:p>
            <a:pPr>
              <a:buNone/>
            </a:pPr>
            <a:r>
              <a:rPr lang="en-US" sz="4000" b="1" i="1" dirty="0" smtClean="0"/>
              <a:t>                                              </a:t>
            </a:r>
            <a:endParaRPr lang="ru-RU" sz="1200" dirty="0" smtClean="0"/>
          </a:p>
          <a:p>
            <a:pPr>
              <a:buNone/>
            </a:pPr>
            <a:r>
              <a:rPr lang="en-US" dirty="0" smtClean="0"/>
              <a:t>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</a:t>
            </a:r>
            <a:endParaRPr lang="ru-RU" dirty="0"/>
          </a:p>
        </p:txBody>
      </p:sp>
      <p:pic>
        <p:nvPicPr>
          <p:cNvPr id="7170" name="Picture 2" descr="K:\DSCN1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35163"/>
            <a:ext cx="5569497" cy="363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«Герб и флаг Алтайского края».</a:t>
            </a:r>
            <a:endParaRPr lang="ru-RU" dirty="0"/>
          </a:p>
        </p:txBody>
      </p:sp>
      <p:pic>
        <p:nvPicPr>
          <p:cNvPr id="8194" name="Picture 2" descr="K:\DSCN1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77123"/>
            <a:ext cx="3786214" cy="3266389"/>
          </a:xfrm>
          <a:prstGeom prst="rect">
            <a:avLst/>
          </a:prstGeom>
          <a:noFill/>
        </p:spPr>
      </p:pic>
      <p:pic>
        <p:nvPicPr>
          <p:cNvPr id="8195" name="Picture 3" descr="K:\DSCN1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Диспут: « Знаю ли я историю Конституции?».</a:t>
            </a:r>
            <a:endParaRPr lang="ru-RU" dirty="0"/>
          </a:p>
        </p:txBody>
      </p:sp>
      <p:pic>
        <p:nvPicPr>
          <p:cNvPr id="10242" name="Picture 2" descr="K:\DSCN1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38512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578645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Божаканов Сатвалды уч-ся 10 класса.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847088"/>
          </a:xfrm>
        </p:spPr>
        <p:txBody>
          <a:bodyPr/>
          <a:lstStyle/>
          <a:p>
            <a:r>
              <a:rPr lang="ru-RU" dirty="0" smtClean="0"/>
              <a:t>«Эти ребята честно и беззаветно исполняли свой воинский  долг»</a:t>
            </a:r>
            <a:endParaRPr lang="ru-RU" dirty="0"/>
          </a:p>
        </p:txBody>
      </p:sp>
      <p:pic>
        <p:nvPicPr>
          <p:cNvPr id="11266" name="Picture 2" descr="K:\DSCN1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212175" cy="3357586"/>
          </a:xfrm>
          <a:prstGeom prst="rect">
            <a:avLst/>
          </a:prstGeom>
          <a:noFill/>
        </p:spPr>
      </p:pic>
      <p:pic>
        <p:nvPicPr>
          <p:cNvPr id="11267" name="Picture 3" descr="K:\DSCN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393" y="3286100"/>
            <a:ext cx="477360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«Русский солдат умом и силой богат»</a:t>
            </a:r>
            <a:endParaRPr lang="ru-RU" dirty="0"/>
          </a:p>
        </p:txBody>
      </p:sp>
      <p:pic>
        <p:nvPicPr>
          <p:cNvPr id="12290" name="Picture 2" descr="K:\фото 23 февраля\DSCF3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071966" cy="3071834"/>
          </a:xfrm>
          <a:prstGeom prst="rect">
            <a:avLst/>
          </a:prstGeom>
          <a:noFill/>
        </p:spPr>
      </p:pic>
      <p:pic>
        <p:nvPicPr>
          <p:cNvPr id="12291" name="Picture 3" descr="K:\фото 23 февраля\DSCF3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42915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Documents and Settings\Admin\Рабочий стол\DSCN0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482579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DSCN0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2306"/>
            <a:ext cx="4500562" cy="337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совершенствование духовно - патриотического развития учащихся;</a:t>
            </a:r>
          </a:p>
          <a:p>
            <a:r>
              <a:rPr lang="ru-RU" sz="3600" dirty="0" smtClean="0"/>
              <a:t>формирование модели гражданина – патриота.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создавать реальные возможности и осуществлять целенаправленные усилия для развития патриотических качеств у школьников; </a:t>
            </a:r>
          </a:p>
          <a:p>
            <a:r>
              <a:rPr lang="ru-RU" sz="2000" dirty="0" smtClean="0"/>
              <a:t>применять современные технологии обучения и воспитания; </a:t>
            </a:r>
          </a:p>
          <a:p>
            <a:r>
              <a:rPr lang="ru-RU" sz="2000" smtClean="0"/>
              <a:t>формировать </a:t>
            </a:r>
            <a:r>
              <a:rPr lang="ru-RU" sz="2000" dirty="0" smtClean="0"/>
              <a:t>и развивать гражданско-патриотическое сознание и активную нравственную позицию учащихся; </a:t>
            </a:r>
          </a:p>
          <a:p>
            <a:r>
              <a:rPr lang="ru-RU" sz="2000" dirty="0" smtClean="0"/>
              <a:t>развивать познавательные интересы, потребности в познании культурно - исторических ценностей страны, региона, села, широко используя традиции Алтайского  края, повышать культуру межнациональных, этнических отношений; </a:t>
            </a:r>
          </a:p>
          <a:p>
            <a:r>
              <a:rPr lang="ru-RU" sz="2000" dirty="0" smtClean="0"/>
              <a:t>формировать общечеловеческие ценности, качества интеллигентности, профессионализма.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 на уроках истории и обществознания </a:t>
            </a:r>
          </a:p>
          <a:p>
            <a:r>
              <a:rPr lang="ru-RU" sz="3600" dirty="0" smtClean="0"/>
              <a:t>Краеведческая деятельность </a:t>
            </a:r>
          </a:p>
          <a:p>
            <a:r>
              <a:rPr lang="ru-RU" sz="3600" dirty="0" smtClean="0"/>
              <a:t>Внеклассная деятельность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раскрыта специфика патриотического воспитания школьников в процессе изучения социально-гуманитарных дисциплин на материале исторического краеведения; </a:t>
            </a:r>
          </a:p>
          <a:p>
            <a:r>
              <a:rPr lang="ru-RU" dirty="0" smtClean="0"/>
              <a:t>выявлены типичные трудности в патриотическом воспитании старшеклассников в процессе изучения социально-гуманитарных дисциплин  на материале исторического краеведения;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Методы работы: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«Государство на берегах Нила».</a:t>
            </a:r>
            <a:endParaRPr lang="ru-RU" dirty="0"/>
          </a:p>
        </p:txBody>
      </p:sp>
      <p:pic>
        <p:nvPicPr>
          <p:cNvPr id="1026" name="Picture 2" descr="C:\Documents and Settings\Admin\Рабочий стол\DSCN0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327</Words>
  <Application>Microsoft Office PowerPoint</Application>
  <PresentationFormat>Экран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Тема по самообразованию: «Воспитание патриотизма и                                                                            гражданственности на  уроках истории и во внеклассной работе». </vt:lpstr>
      <vt:lpstr>Слайд 2</vt:lpstr>
      <vt:lpstr>Цель:</vt:lpstr>
      <vt:lpstr>Задачи:</vt:lpstr>
      <vt:lpstr>Направления работы:</vt:lpstr>
      <vt:lpstr>Новизна работы:</vt:lpstr>
      <vt:lpstr>формы работы: </vt:lpstr>
      <vt:lpstr> Методы работы:</vt:lpstr>
      <vt:lpstr>Тема: «Государство на берегах Нила».</vt:lpstr>
      <vt:lpstr>« Пусть без страха жалуют к нам в гости…..»</vt:lpstr>
      <vt:lpstr>Тема «Смутное время»</vt:lpstr>
      <vt:lpstr>Правления Петра I </vt:lpstr>
      <vt:lpstr>Отечественная война 1812 года</vt:lpstr>
      <vt:lpstr>Реформы П.А. Столыпина</vt:lpstr>
      <vt:lpstr>Урок «Битва на Курской дуге»</vt:lpstr>
      <vt:lpstr>Литературно-музыкальная   композиция</vt:lpstr>
      <vt:lpstr>Гибли, гибли наши солдаты В Сталинграде, под Курском, Москвой…</vt:lpstr>
      <vt:lpstr>Слайд 18</vt:lpstr>
      <vt:lpstr>                    Митинг</vt:lpstr>
      <vt:lpstr>Научно-практическая конференция</vt:lpstr>
      <vt:lpstr>Тема: «Герб и флаг Алтайского края».</vt:lpstr>
      <vt:lpstr>Диспут: « Знаю ли я историю Конституции?».</vt:lpstr>
      <vt:lpstr>«Эти ребята честно и беззаветно исполняли свой воинский  долг»</vt:lpstr>
      <vt:lpstr>«Русский солдат умом и силой богат»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по самообразованию: «Воспитание патриотизма и                                                                            гражданственности на  уроках истории и во внеклассной работе». </dc:title>
  <cp:lastModifiedBy>Admin</cp:lastModifiedBy>
  <cp:revision>18</cp:revision>
  <dcterms:modified xsi:type="dcterms:W3CDTF">2013-04-23T11:03:41Z</dcterms:modified>
</cp:coreProperties>
</file>